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61" r:id="rId6"/>
    <p:sldId id="263" r:id="rId7"/>
    <p:sldId id="264" r:id="rId8"/>
    <p:sldId id="268" r:id="rId9"/>
    <p:sldId id="275" r:id="rId10"/>
    <p:sldId id="265" r:id="rId11"/>
    <p:sldId id="267" r:id="rId12"/>
    <p:sldId id="276" r:id="rId13"/>
    <p:sldId id="272" r:id="rId14"/>
    <p:sldId id="271" r:id="rId15"/>
    <p:sldId id="269" r:id="rId16"/>
    <p:sldId id="277" r:id="rId17"/>
    <p:sldId id="270" r:id="rId18"/>
    <p:sldId id="273" r:id="rId19"/>
    <p:sldId id="274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735" autoAdjust="0"/>
    <p:restoredTop sz="82079" autoAdjust="0"/>
  </p:normalViewPr>
  <p:slideViewPr>
    <p:cSldViewPr>
      <p:cViewPr>
        <p:scale>
          <a:sx n="75" d="100"/>
          <a:sy n="75" d="100"/>
        </p:scale>
        <p:origin x="-12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0" name="Picture 6" descr="http://img-fotki.yandex.ru/get/5900/yurinets-ida.20/0_53680_8ef37244_XL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0" y="3813548"/>
            <a:ext cx="2915816" cy="30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mg-fotki.yandex.ru/get/5900/yurinets-ida.20/0_53680_8ef37244_XL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8496" y="3813548"/>
            <a:ext cx="3060848" cy="30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rowinggarden.ru/img/2016/021413/3159230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65" y="-20310"/>
            <a:ext cx="8836869" cy="37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 « В мире сказок» младшая группа МБОУ СОШ №19</a:t>
            </a:r>
            <a:endParaRPr lang="ru-RU" b="1" dirty="0">
              <a:ln w="11430"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000504"/>
            <a:ext cx="3429024" cy="238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1912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Беседа : « Что такое сказка?»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12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714488"/>
            <a:ext cx="5660515" cy="424538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IMG_1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3643314"/>
            <a:ext cx="3231623" cy="2423717"/>
          </a:xfrm>
        </p:spPr>
      </p:pic>
      <p:pic>
        <p:nvPicPr>
          <p:cNvPr id="11" name="Рисунок 10" descr="IMG_1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285860"/>
            <a:ext cx="3333741" cy="2500306"/>
          </a:xfrm>
          <a:prstGeom prst="rect">
            <a:avLst/>
          </a:prstGeom>
        </p:spPr>
      </p:pic>
      <p:pic>
        <p:nvPicPr>
          <p:cNvPr id="13" name="Рисунок 12" descr="IMG_1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214422"/>
            <a:ext cx="3286148" cy="2464611"/>
          </a:xfrm>
          <a:prstGeom prst="rect">
            <a:avLst/>
          </a:prstGeom>
        </p:spPr>
      </p:pic>
      <p:pic>
        <p:nvPicPr>
          <p:cNvPr id="14" name="Рисунок 13" descr="IMG_12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71876"/>
            <a:ext cx="3071802" cy="23038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Пальчиковый театр.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_1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357430"/>
            <a:ext cx="4786314" cy="3375422"/>
          </a:xfrm>
          <a:prstGeom prst="rect">
            <a:avLst/>
          </a:prstGeom>
        </p:spPr>
      </p:pic>
      <p:pic>
        <p:nvPicPr>
          <p:cNvPr id="8" name="Содержимое 7" descr="IMG_12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3714752"/>
            <a:ext cx="3012547" cy="2259410"/>
          </a:xfrm>
        </p:spPr>
      </p:pic>
      <p:pic>
        <p:nvPicPr>
          <p:cNvPr id="9" name="Рисунок 8" descr="IMG_12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357298"/>
            <a:ext cx="3333741" cy="2500306"/>
          </a:xfrm>
          <a:prstGeom prst="rect">
            <a:avLst/>
          </a:prstGeom>
        </p:spPr>
      </p:pic>
      <p:pic>
        <p:nvPicPr>
          <p:cNvPr id="11" name="Рисунок 10" descr="IMG_12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285860"/>
            <a:ext cx="3143240" cy="2357430"/>
          </a:xfrm>
          <a:prstGeom prst="rect">
            <a:avLst/>
          </a:prstGeom>
        </p:spPr>
      </p:pic>
      <p:pic>
        <p:nvPicPr>
          <p:cNvPr id="12" name="Рисунок 11" descr="IMG_12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714752"/>
            <a:ext cx="3428992" cy="25717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Привлечение родителей к домашнему чтению книг, обыгрыванию сказок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23 марта НИколаева ЕЛЕНА ИГНАТЬЕВНА\подготовка к семинару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9" y="1518413"/>
            <a:ext cx="6143667" cy="4607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сельской библиотекой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23 марта НИколаева ЕЛЕНА ИГНАТЬЕВНА\подготовка к семинару\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12884"/>
            <a:ext cx="6017705" cy="4513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Кукольный театр.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1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42984"/>
            <a:ext cx="3500430" cy="2625323"/>
          </a:xfrm>
          <a:prstGeom prst="rect">
            <a:avLst/>
          </a:prstGeom>
        </p:spPr>
      </p:pic>
      <p:pic>
        <p:nvPicPr>
          <p:cNvPr id="10" name="Рисунок 9" descr="IMG_1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285860"/>
            <a:ext cx="3643306" cy="2732480"/>
          </a:xfrm>
          <a:prstGeom prst="rect">
            <a:avLst/>
          </a:prstGeom>
        </p:spPr>
      </p:pic>
      <p:pic>
        <p:nvPicPr>
          <p:cNvPr id="13" name="Содержимое 12" descr="IMG_127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28663" y="3643314"/>
            <a:ext cx="3500462" cy="2482849"/>
          </a:xfrm>
        </p:spPr>
      </p:pic>
      <p:pic>
        <p:nvPicPr>
          <p:cNvPr id="14" name="Рисунок 13" descr="IMG_1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429000"/>
            <a:ext cx="3786182" cy="28396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Самые благодарные зрители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IMG_1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357298"/>
            <a:ext cx="6034617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 мероприятие . Драматизация сказки « Курочка Ряба ».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maxresdefault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1643050"/>
            <a:ext cx="7143800" cy="4447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ниfdtjfjfjмок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5147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89895775_b571643f2ff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488" y="1500174"/>
            <a:ext cx="3410522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1857364"/>
            <a:ext cx="4572000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чего нужны нам сказки 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Что в них ищет человек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Может быть, добро и ласку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Может быть, вчерашний снег.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сказке радость побеждает,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Сказка учит нас любить…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Пользователь\Desktop\84e4e966-f355-11e6-80cf-001e67a327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286256"/>
            <a:ext cx="1746035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678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214422"/>
            <a:ext cx="5000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Тип проекта: Познавательно - творческий</a:t>
            </a: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 : долгосрочный</a:t>
            </a:r>
          </a:p>
          <a:p>
            <a:pPr algn="ctr"/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проекта: дети младшей группы, педагоги, родители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23 марта НИколаева ЕЛЕНА ИГНАТЬЕВНА\подготовка к семинару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571876"/>
            <a:ext cx="3619687" cy="2714643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4545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57290" y="571480"/>
            <a:ext cx="650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Тип проекта: Познавательно - творческий</a:t>
            </a:r>
          </a:p>
          <a:p>
            <a:pPr algn="just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 :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Сентябрь – ноябрь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  <a:p>
            <a:pPr algn="just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Участники проекта: дети младшей группы, педагоги, родители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1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2500306"/>
            <a:ext cx="5143536" cy="38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26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ьзователь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66" y="0"/>
            <a:ext cx="9164545" cy="68580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2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0810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8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932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14612" y="357166"/>
            <a:ext cx="4357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00034" y="1071546"/>
            <a:ext cx="82296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Обогащается речь, активизируется словарь ребенка, развиваются грамматический строй речи, навыки диалогической, монологической речи.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Развивается эмоциональная выразительность речи.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Создание предметной среды, способствующей приобщению детей к русской сказке и фольклорным произведениям.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Сформированность познавательного интереса, навык общения у детей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Установление эмоциональных контактов между всеми участниками проекта</a:t>
            </a:r>
          </a:p>
          <a:p>
            <a:pPr marL="342900" indent="-342900">
              <a:spcBef>
                <a:spcPct val="20000"/>
              </a:spcBef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Методы проекта: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Познавательно- игровая деятельность, игры, беседы, наблюдение, демонстрации, моделирование, совместные игры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книг, просмотр иллюстраций 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12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2000240"/>
            <a:ext cx="3834344" cy="2875758"/>
          </a:xfrm>
        </p:spPr>
      </p:pic>
      <p:pic>
        <p:nvPicPr>
          <p:cNvPr id="8" name="Рисунок 7" descr="IMG_12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285992"/>
            <a:ext cx="3857620" cy="28932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5" y="0"/>
            <a:ext cx="916454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Оформление информационных рубрик в родительских уголках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2071678"/>
            <a:ext cx="3500462" cy="2625347"/>
          </a:xfrm>
        </p:spPr>
      </p:pic>
      <p:pic>
        <p:nvPicPr>
          <p:cNvPr id="11" name="Рисунок 10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00174"/>
            <a:ext cx="3810026" cy="27860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57158" y="4786322"/>
            <a:ext cx="4500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читателя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4357694"/>
            <a:ext cx="4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рисунков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Книжный уголок </a:t>
            </a:r>
            <a:endParaRPr lang="ru-RU" dirty="0"/>
          </a:p>
        </p:txBody>
      </p:sp>
      <p:pic>
        <p:nvPicPr>
          <p:cNvPr id="1026" name="Picture 2" descr="C:\Users\Татьяна\Desktop\23 марта НИколаева ЕЛЕНА ИГНАТЬЕВНА\подготовка к семинару\IMG_0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2"/>
            <a:ext cx="5592621" cy="4194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200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Проект  « В мире сказок» младшая группа МБОУ СОШ №19</vt:lpstr>
      <vt:lpstr>Слайд 2</vt:lpstr>
      <vt:lpstr>Слайд 3</vt:lpstr>
      <vt:lpstr>Слайд 4</vt:lpstr>
      <vt:lpstr>Слайд 5</vt:lpstr>
      <vt:lpstr>Слайд 6</vt:lpstr>
      <vt:lpstr>Чтение книг, просмотр иллюстраций .</vt:lpstr>
      <vt:lpstr>Оформление информационных рубрик в родительских уголках</vt:lpstr>
      <vt:lpstr>Книжный уголок </vt:lpstr>
      <vt:lpstr>Беседа : « Что такое сказка?»</vt:lpstr>
      <vt:lpstr>Дидактические игры</vt:lpstr>
      <vt:lpstr>Пальчиковый театр.</vt:lpstr>
      <vt:lpstr>Привлечение родителей к домашнему чтению книг, обыгрыванию сказок</vt:lpstr>
      <vt:lpstr>Взаимодействие с сельской библиотекой</vt:lpstr>
      <vt:lpstr>Кукольный театр.</vt:lpstr>
      <vt:lpstr>Самые благодарные зрители</vt:lpstr>
      <vt:lpstr>Итоговое  мероприятие . Драматизация сказки « Курочка Ряба ». </vt:lpstr>
      <vt:lpstr>Заключение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User</cp:lastModifiedBy>
  <cp:revision>44</cp:revision>
  <dcterms:created xsi:type="dcterms:W3CDTF">2017-07-09T05:48:00Z</dcterms:created>
  <dcterms:modified xsi:type="dcterms:W3CDTF">2019-12-01T11:56:09Z</dcterms:modified>
</cp:coreProperties>
</file>