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1428736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Проект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«Мыльная опера, или как сделать мыло своими руками»</a:t>
            </a: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4857760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Авторы проекта: ученики 2 класса</a:t>
            </a:r>
          </a:p>
          <a:p>
            <a:pPr algn="ctr"/>
            <a:r>
              <a:rPr lang="ru-RU" sz="1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Руководитель: Николаева С. А.</a:t>
            </a:r>
          </a:p>
          <a:p>
            <a:pPr algn="ctr"/>
            <a:endParaRPr lang="ru-RU" sz="14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14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ctr"/>
            <a:endParaRPr lang="ru-RU" sz="140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2018 </a:t>
            </a:r>
            <a:r>
              <a:rPr lang="ru-RU" sz="1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г.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290" y="285728"/>
            <a:ext cx="6400800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Управление образованием ГГО</a:t>
            </a:r>
          </a:p>
          <a:p>
            <a:r>
              <a:rPr lang="ru-RU" dirty="0" smtClean="0"/>
              <a:t>МБОУ СОШ №19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4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92893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А фраза «мыльная опера» родилась в </a:t>
            </a:r>
            <a:r>
              <a:rPr lang="ru-RU" sz="3600" dirty="0" err="1" smtClean="0">
                <a:solidFill>
                  <a:srgbClr val="0000FF"/>
                </a:solidFill>
                <a:latin typeface="Arial Black" pitchFamily="34" charset="0"/>
              </a:rPr>
              <a:t>зо-х</a:t>
            </a:r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 годах в Америке, когда на радио стали запускать сентиментальные истории для домохозяек. В качестве продюсеров этих радио эфиров выступали не кто-нибудь, а производители мыла и бытовой химии.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Способ  первый: «Мыло из мыла»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1. Для изготовления мыла  понадобится детское мыло или любое самое обычное мыло. Дальше его нужно измельчить,  можно на обычной тёрке. </a:t>
            </a:r>
            <a:endParaRPr lang="ru-RU" dirty="0"/>
          </a:p>
        </p:txBody>
      </p:sp>
      <p:pic>
        <p:nvPicPr>
          <p:cNvPr id="4098" name="Picture 2" descr="D:\Светлана Александровна\Desktop\6d559d1e7e874ccfc4710519a5fe2e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643314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2 .Затем разбавляем жидкостью- водой, можно травяным настоем, молоком и т.д. Хорошо размешиваем и ставим на водяную баню, чтобы вся масса стала однородной.</a:t>
            </a:r>
            <a:endParaRPr lang="ru-RU" dirty="0"/>
          </a:p>
        </p:txBody>
      </p:sp>
      <p:pic>
        <p:nvPicPr>
          <p:cNvPr id="4" name="Picture 2" descr="X:\Инга\Проект николаенко\P116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9537" y="4351774"/>
            <a:ext cx="2734232" cy="2006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2" descr="X:\Инга\Проект николаенко\P116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357694"/>
            <a:ext cx="266701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Шаг 3. Затем разливаем в формочки и охлаждаем.</a:t>
            </a:r>
            <a:endParaRPr lang="ru-RU" dirty="0"/>
          </a:p>
        </p:txBody>
      </p:sp>
      <p:pic>
        <p:nvPicPr>
          <p:cNvPr id="5122" name="Picture 2" descr="D:\Светлана Александровна\Desktop\mylo-500x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36351"/>
            <a:ext cx="4000528" cy="2664351"/>
          </a:xfrm>
          <a:prstGeom prst="rect">
            <a:avLst/>
          </a:prstGeom>
          <a:noFill/>
        </p:spPr>
      </p:pic>
      <p:pic>
        <p:nvPicPr>
          <p:cNvPr id="5" name="Picture 2" descr="C:\Users\Владислав\Desktop\2009112813621_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496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Способ  второй: «Мыло из полуфабрикатов»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CC00"/>
                </a:solidFill>
              </a:rPr>
              <a:t>Нам понадобится:</a:t>
            </a:r>
          </a:p>
          <a:p>
            <a:r>
              <a:rPr lang="ru-RU" b="1" dirty="0" smtClean="0">
                <a:solidFill>
                  <a:srgbClr val="00CC00"/>
                </a:solidFill>
              </a:rPr>
              <a:t>-мыльная основа</a:t>
            </a:r>
          </a:p>
          <a:p>
            <a:r>
              <a:rPr lang="ru-RU" b="1" dirty="0" smtClean="0">
                <a:solidFill>
                  <a:srgbClr val="00CC00"/>
                </a:solidFill>
              </a:rPr>
              <a:t>-ароматические добавки</a:t>
            </a:r>
          </a:p>
          <a:p>
            <a:r>
              <a:rPr lang="ru-RU" b="1" dirty="0" smtClean="0">
                <a:solidFill>
                  <a:srgbClr val="00CC00"/>
                </a:solidFill>
              </a:rPr>
              <a:t>-натуральные красители</a:t>
            </a:r>
          </a:p>
          <a:p>
            <a:r>
              <a:rPr lang="ru-RU" b="1" dirty="0" smtClean="0">
                <a:solidFill>
                  <a:srgbClr val="00CC00"/>
                </a:solidFill>
              </a:rPr>
              <a:t>-парфюмерные масла</a:t>
            </a:r>
          </a:p>
          <a:p>
            <a:r>
              <a:rPr lang="ru-RU" b="1" dirty="0" smtClean="0">
                <a:solidFill>
                  <a:srgbClr val="00CC00"/>
                </a:solidFill>
              </a:rPr>
              <a:t>-формы для разливания мыла</a:t>
            </a:r>
            <a:endParaRPr lang="ru-RU" b="1" dirty="0">
              <a:solidFill>
                <a:srgbClr val="00CC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714488"/>
            <a:ext cx="332924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lvl="0"/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1.Сначала мыльную основу измельчают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 descr="D:\Светлана Александровна\Desktop\Мыльная опера фото\20151217_124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85926"/>
            <a:ext cx="2428878" cy="4318006"/>
          </a:xfrm>
          <a:prstGeom prst="rect">
            <a:avLst/>
          </a:prstGeom>
          <a:noFill/>
        </p:spPr>
      </p:pic>
      <p:pic>
        <p:nvPicPr>
          <p:cNvPr id="6148" name="Picture 4" descr="D:\Светлана Александровна\Desktop\Мыльная опера фото\20151210_13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174" y="1714488"/>
            <a:ext cx="2250297" cy="400052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2. Далее кусочки собирают в емкость и помещают в микроволновую печь. В качестве альтернативного варианта можно разогревать основу на водяной бане.</a:t>
            </a:r>
            <a:endParaRPr lang="ru-RU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7170" name="Picture 2" descr="D:\Светлана Александровна\Desktop\Мыльная опера фото\20151216_124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285992"/>
            <a:ext cx="2411032" cy="4286280"/>
          </a:xfrm>
          <a:prstGeom prst="rect">
            <a:avLst/>
          </a:prstGeom>
          <a:noFill/>
        </p:spPr>
      </p:pic>
      <p:pic>
        <p:nvPicPr>
          <p:cNvPr id="7171" name="Picture 3" descr="D:\Светлана Александровна\Desktop\Мыльная опера фото\20151210_131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14554"/>
            <a:ext cx="2384243" cy="4238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35756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В расплавленную мыльную основу рекомендуется сначала добавлять </a:t>
            </a:r>
            <a:r>
              <a:rPr lang="ru-RU" sz="4000" dirty="0" err="1" smtClean="0">
                <a:solidFill>
                  <a:srgbClr val="0000FF"/>
                </a:solidFill>
                <a:latin typeface="Arial Black" pitchFamily="34" charset="0"/>
              </a:rPr>
              <a:t>ароматизаторы</a:t>
            </a:r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: </a:t>
            </a:r>
            <a:r>
              <a:rPr lang="ru-RU" sz="4000" dirty="0" err="1" smtClean="0">
                <a:solidFill>
                  <a:srgbClr val="0000FF"/>
                </a:solidFill>
                <a:latin typeface="Arial Black" pitchFamily="34" charset="0"/>
              </a:rPr>
              <a:t>Ароматизаторами</a:t>
            </a:r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 могут быть обычные духи, различные эфирные масла, специальные эссенции для мыловарения или же натуральные продукты (например: ваниль, кофе или мед).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Добавление базового масла. Базовым маслом может быть любое масло растительного происхождения. 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" name="Picture 2" descr="D:\Оксана\ПРОЕКТ\фото\DSCN11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000372"/>
            <a:ext cx="3429024" cy="361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И, наконец, добавляют пищевой краситель. Его можно приобрести в специализированных магазинах.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D:\Светлана Александровна\Desktop\21088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3486166" cy="2766798"/>
          </a:xfrm>
          <a:prstGeom prst="rect">
            <a:avLst/>
          </a:prstGeom>
          <a:noFill/>
        </p:spPr>
      </p:pic>
      <p:pic>
        <p:nvPicPr>
          <p:cNvPr id="8195" name="Picture 3" descr="D:\Светлана Александровна\Desktop\4826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71744"/>
            <a:ext cx="2926080" cy="390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1857364"/>
            <a:ext cx="6858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Люди пользуются им ежедневно по несколько раз. Без него невозможно соблюдать правила гигиены. 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Мыло – предмет первой необходимости.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00800" cy="19288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ПРОБЛЕМА!!!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О самом мыле  мы  могли сказать только то, что оно пенится при контакте с водой и помогает удалить грязь. А вот что такое мыло и как оно изготовляется, мы ничего не знали.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7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solidFill>
                  <a:srgbClr val="0000FF"/>
                </a:solidFill>
                <a:latin typeface="Arial Black" pitchFamily="34" charset="0"/>
              </a:rPr>
              <a:t>Затем полученную массу разливают по формам и дают хорошо подсохнуть (не меньше суток)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D:\Светлана Александровна\Desktop\Мыльная опера фото\20151210_131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2545854" cy="4525963"/>
          </a:xfrm>
          <a:prstGeom prst="rect">
            <a:avLst/>
          </a:prstGeom>
          <a:noFill/>
        </p:spPr>
      </p:pic>
      <p:pic>
        <p:nvPicPr>
          <p:cNvPr id="9219" name="Picture 3" descr="D:\Светлана Александровна\Desktop\Мыльная опера фото\20151210_131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14554"/>
            <a:ext cx="2549443" cy="453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Вот какое мыло у нас получилось.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0242" name="Picture 2" descr="D:\Светлана Александровна\Desktop\Мыльная опера фото\20151216_134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95044" cy="455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Было очень интересно!!!!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1266" name="Picture 2" descr="D:\Светлана Александровна\Desktop\Мыльная опера фото\20151210_133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844" y="1357298"/>
            <a:ext cx="863606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Мастер-класс для  первоклассников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2290" name="Picture 2" descr="D:\Светлана Александровна\Desktop\Мыльная опера фото\20151217_125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571612"/>
            <a:ext cx="2857520" cy="5080036"/>
          </a:xfrm>
          <a:prstGeom prst="rect">
            <a:avLst/>
          </a:prstGeom>
          <a:noFill/>
        </p:spPr>
      </p:pic>
      <p:pic>
        <p:nvPicPr>
          <p:cNvPr id="12291" name="Picture 3" descr="D:\Светлана Александровна\Desktop\Мыльная опера фото\20151217_131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2428868"/>
            <a:ext cx="5445163" cy="3062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Третий класс у нас в гостях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3314" name="Picture 2" descr="D:\Светлана Александровна\Desktop\Мыльная опера фото\20151217_133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6045219" cy="3400436"/>
          </a:xfrm>
          <a:prstGeom prst="rect">
            <a:avLst/>
          </a:prstGeom>
          <a:noFill/>
        </p:spPr>
      </p:pic>
      <p:pic>
        <p:nvPicPr>
          <p:cNvPr id="13317" name="Picture 5" descr="D:\Светлана Александровна\Desktop\Мыльная опера фото\20151224_130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285860"/>
            <a:ext cx="289323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Пятиклассницы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4338" name="Picture 2" descr="D:\Светлана Александровна\Desktop\Мыльная опера фото\20151210_134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Спасибо за внимание!!!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0000FF"/>
                </a:solidFill>
                <a:latin typeface="Arial Black" pitchFamily="34" charset="0"/>
              </a:rPr>
              <a:t>Цель исследовательского проекта: </a:t>
            </a:r>
            <a:r>
              <a:rPr lang="ru-RU" sz="3600" dirty="0" smtClean="0">
                <a:solidFill>
                  <a:srgbClr val="00CC00"/>
                </a:solidFill>
              </a:rPr>
              <a:t>получить информацию о мыле </a:t>
            </a:r>
            <a:endParaRPr lang="ru-RU" sz="3600" dirty="0">
              <a:solidFill>
                <a:srgbClr val="00CC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00FF"/>
                </a:solidFill>
              </a:rPr>
              <a:t>Мы поставили перед собой следующие задачи:</a:t>
            </a:r>
            <a:r>
              <a:rPr lang="ru-RU" dirty="0" smtClean="0">
                <a:solidFill>
                  <a:srgbClr val="0000FF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CC00"/>
                </a:solidFill>
              </a:rPr>
              <a:t>-изучить историю возникновения мыла; </a:t>
            </a:r>
            <a:br>
              <a:rPr lang="ru-RU" dirty="0" smtClean="0">
                <a:solidFill>
                  <a:srgbClr val="00CC00"/>
                </a:solidFill>
              </a:rPr>
            </a:br>
            <a:r>
              <a:rPr lang="ru-RU" dirty="0" smtClean="0">
                <a:solidFill>
                  <a:srgbClr val="00CC00"/>
                </a:solidFill>
              </a:rPr>
              <a:t>-познакомиться с технологией изготовления мыла; </a:t>
            </a:r>
            <a:br>
              <a:rPr lang="ru-RU" dirty="0" smtClean="0">
                <a:solidFill>
                  <a:srgbClr val="00CC00"/>
                </a:solidFill>
              </a:rPr>
            </a:br>
            <a:r>
              <a:rPr lang="ru-RU" dirty="0" smtClean="0">
                <a:solidFill>
                  <a:srgbClr val="00CC00"/>
                </a:solidFill>
              </a:rPr>
              <a:t>-изготовить мыло своими руками; </a:t>
            </a:r>
          </a:p>
          <a:p>
            <a:endParaRPr lang="ru-RU" dirty="0"/>
          </a:p>
        </p:txBody>
      </p:sp>
      <p:pic>
        <p:nvPicPr>
          <p:cNvPr id="1026" name="Picture 2" descr="D:\Светлана Александровна\Desktop\f_136333197114465358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214950"/>
            <a:ext cx="2404398" cy="1357322"/>
          </a:xfrm>
          <a:prstGeom prst="rect">
            <a:avLst/>
          </a:prstGeom>
          <a:noFill/>
        </p:spPr>
      </p:pic>
      <p:pic>
        <p:nvPicPr>
          <p:cNvPr id="1027" name="Picture 3" descr="D:\Светлана Александровна\Desktop\mylo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214950"/>
            <a:ext cx="2035983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Arial Black" pitchFamily="34" charset="0"/>
              </a:rPr>
              <a:t>Что такое мыло?</a:t>
            </a:r>
            <a:endParaRPr lang="ru-RU" sz="4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Мы́ло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Растворяющаяся в воде моющая масса (кусок или густая жидкость), получаемая соединением жиров и щелочей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357562"/>
            <a:ext cx="4620822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История возникновения мыла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Мыло изготовлялось ещё в древних Шумере и Вавилоне (около 2800 г. до н. э.).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679774"/>
            <a:ext cx="4095407" cy="417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00FF"/>
                </a:solidFill>
                <a:latin typeface="Arial Black" pitchFamily="34" charset="0"/>
              </a:rPr>
              <a:t>В средневековье мыло было очень дорогим. Позволить себе такую покупку могли только богатые  люди.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lad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3987298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Arial Black" pitchFamily="34" charset="0"/>
              </a:rPr>
              <a:t>В России мыловаренье началось со времен Петра  Первого.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500306"/>
            <a:ext cx="3000396" cy="303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714620"/>
            <a:ext cx="4798328" cy="284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Сегодня существует большое разнообразие видов мыла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050" name="Picture 2" descr="D:\Светлана Александровна\Desktop\челюсти-кинотеатр-фильмы-атмосферно-186943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2285992"/>
            <a:ext cx="3016429" cy="207170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928662" y="1600201"/>
            <a:ext cx="7758138" cy="54291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CC00"/>
                </a:solidFill>
              </a:rPr>
              <a:t>Косметическое, хозяйственное, антибактериальное, детское и др.</a:t>
            </a: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2051" name="Picture 3" descr="D:\Светлана Александровна\Desktop\bd62e830-b9d4-4bd4-ad4e-1c732089b8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2"/>
            <a:ext cx="2715871" cy="1857388"/>
          </a:xfrm>
          <a:prstGeom prst="rect">
            <a:avLst/>
          </a:prstGeom>
          <a:noFill/>
        </p:spPr>
      </p:pic>
      <p:pic>
        <p:nvPicPr>
          <p:cNvPr id="2052" name="Picture 4" descr="D:\Светлана Александровна\Desktop\Tualetsap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964" y="4429132"/>
            <a:ext cx="3213427" cy="2071702"/>
          </a:xfrm>
          <a:prstGeom prst="rect">
            <a:avLst/>
          </a:prstGeom>
          <a:noFill/>
        </p:spPr>
      </p:pic>
      <p:pic>
        <p:nvPicPr>
          <p:cNvPr id="2053" name="Picture 5" descr="D:\Светлана Александровна\Desktop\f_136333197114465358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429132"/>
            <a:ext cx="366987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Стихи о чистоте и мыле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Надо, надо умываться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 утрам и вечерам,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А нечистым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Трубочистам -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Стыд и срам!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Стыд и срам!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Да здравствует мыло душистое,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полотенце пушистое,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зубной порошок,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густой гребешок!</a:t>
            </a:r>
          </a:p>
          <a:p>
            <a:endParaRPr lang="ru-RU" dirty="0"/>
          </a:p>
        </p:txBody>
      </p:sp>
      <p:pic>
        <p:nvPicPr>
          <p:cNvPr id="3074" name="Picture 2" descr="D:\Светлана Александровна\Desktop\p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503597" cy="468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464</Words>
  <Application>Microsoft Office PowerPoint</Application>
  <PresentationFormat>Экран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Мыло – предмет первой необходимости. </vt:lpstr>
      <vt:lpstr>Цель исследовательского проекта: получить информацию о мыле </vt:lpstr>
      <vt:lpstr>Что такое мыло?</vt:lpstr>
      <vt:lpstr>История возникновения мыла</vt:lpstr>
      <vt:lpstr>В средневековье мыло было очень дорогим. Позволить себе такую покупку могли только богатые  люди. </vt:lpstr>
      <vt:lpstr>В России мыловаренье началось со времен Петра  Первого. </vt:lpstr>
      <vt:lpstr>Сегодня существует большое разнообразие видов мыла</vt:lpstr>
      <vt:lpstr>Стихи о чистоте и мыле</vt:lpstr>
      <vt:lpstr>А фраза «мыльная опера» родилась в зо-х годах в Америке, когда на радио стали запускать сентиментальные истории для домохозяек. В качестве продюсеров этих радио эфиров выступали не кто-нибудь, а производители мыла и бытовой химии. </vt:lpstr>
      <vt:lpstr>Способ  первый: «Мыло из мыла»</vt:lpstr>
      <vt:lpstr>Слайд 12</vt:lpstr>
      <vt:lpstr>Слайд 13</vt:lpstr>
      <vt:lpstr>Способ  второй: «Мыло из полуфабрикатов»</vt:lpstr>
      <vt:lpstr>1.Сначала мыльную основу измельчают </vt:lpstr>
      <vt:lpstr>2. Далее кусочки собирают в емкость и помещают в микроволновую печь. В качестве альтернативного варианта можно разогревать основу на водяной бане.</vt:lpstr>
      <vt:lpstr>В расплавленную мыльную основу рекомендуется сначала добавлять ароматизаторы: Ароматизаторами могут быть обычные духи, различные эфирные масла, специальные эссенции для мыловарения или же натуральные продукты (например: ваниль, кофе или мед). </vt:lpstr>
      <vt:lpstr>Добавление базового масла. Базовым маслом может быть любое масло растительного происхождения. </vt:lpstr>
      <vt:lpstr>И, наконец, добавляют пищевой краситель. Его можно приобрести в специализированных магазинах. </vt:lpstr>
      <vt:lpstr>Затем полученную массу разливают по формам и дают хорошо подсохнуть (не меньше суток) </vt:lpstr>
      <vt:lpstr>Вот какое мыло у нас получилось.</vt:lpstr>
      <vt:lpstr>Было очень интересно!!!!</vt:lpstr>
      <vt:lpstr>Мастер-класс для  первоклассников</vt:lpstr>
      <vt:lpstr>Третий класс у нас в гостях</vt:lpstr>
      <vt:lpstr>Пятиклассницы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Елена</cp:lastModifiedBy>
  <cp:revision>27</cp:revision>
  <dcterms:created xsi:type="dcterms:W3CDTF">2012-08-01T11:30:26Z</dcterms:created>
  <dcterms:modified xsi:type="dcterms:W3CDTF">2020-01-21T06:21:52Z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