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diagrams/data3.xml" ContentType="application/vnd.openxmlformats-officedocument.drawingml.diagramData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Default Extension="bin" ContentType="application/vnd.openxmlformats-officedocument.oleObject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82" r:id="rId12"/>
    <p:sldId id="284" r:id="rId13"/>
    <p:sldId id="285" r:id="rId14"/>
    <p:sldId id="288" r:id="rId15"/>
    <p:sldId id="269" r:id="rId16"/>
    <p:sldId id="276" r:id="rId17"/>
    <p:sldId id="270" r:id="rId18"/>
    <p:sldId id="272" r:id="rId19"/>
    <p:sldId id="273" r:id="rId20"/>
    <p:sldId id="274" r:id="rId21"/>
    <p:sldId id="289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37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Какую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 слушаем музыку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современная</c:v>
                </c:pt>
                <c:pt idx="1">
                  <c:v>шансон</c:v>
                </c:pt>
                <c:pt idx="2">
                  <c:v>народная</c:v>
                </c:pt>
                <c:pt idx="3">
                  <c:v>классика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55</c:v>
                </c:pt>
                <c:pt idx="1">
                  <c:v>30</c:v>
                </c:pt>
                <c:pt idx="2">
                  <c:v>10</c:v>
                </c:pt>
                <c:pt idx="3">
                  <c:v>5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нужна ли музыка</c:v>
                </c:pt>
                <c:pt idx="1">
                  <c:v>современная</c:v>
                </c:pt>
                <c:pt idx="2">
                  <c:v>пою караоке</c:v>
                </c:pt>
                <c:pt idx="3">
                  <c:v>любимый тсполнитель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</c:v>
                </c:pt>
                <c:pt idx="1">
                  <c:v>40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ru-RU" sz="2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Какими источниками </a:t>
            </a:r>
            <a:r>
              <a:rPr lang="ru-RU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пользовались во время работы над проектом?</a:t>
            </a:r>
          </a:p>
        </c:rich>
      </c:tx>
      <c:layout>
        <c:manualLayout>
          <c:xMode val="edge"/>
          <c:yMode val="edge"/>
          <c:x val="0.10265455207733749"/>
          <c:y val="0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7.3522946744769488E-2"/>
          <c:y val="0.28246799277692197"/>
          <c:w val="0.83458230257145949"/>
          <c:h val="0.69040463165784616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книги
</a:t>
                    </a:r>
                    <a:r>
                      <a:rPr lang="ru-RU" smtClean="0"/>
                      <a:t>5</a:t>
                    </a:r>
                    <a:r>
                      <a:rPr lang="ru-RU" baseline="0" smtClean="0"/>
                      <a:t> </a:t>
                    </a:r>
                    <a:r>
                      <a:rPr lang="ru-RU" smtClean="0"/>
                      <a:t>%</a:t>
                    </a:r>
                    <a:endParaRPr lang="ru-RU"/>
                  </a:p>
                </c:rich>
              </c:tx>
              <c:showCatName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/>
                      <a:t>учитель
</a:t>
                    </a:r>
                    <a:r>
                      <a:rPr lang="ru-RU" smtClean="0"/>
                      <a:t>30%</a:t>
                    </a:r>
                    <a:endParaRPr lang="ru-RU"/>
                  </a:p>
                </c:rich>
              </c:tx>
              <c:showCatName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/>
                      <a:t>интернет
</a:t>
                    </a:r>
                    <a:r>
                      <a:rPr lang="ru-RU" dirty="0" smtClean="0"/>
                      <a:t>60%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3"/>
              <c:layout>
                <c:manualLayout>
                  <c:x val="0.13448442450669884"/>
                  <c:y val="-3.7553773270601498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>
                        <a:latin typeface="Times New Roman" pitchFamily="18" charset="0"/>
                        <a:cs typeface="Times New Roman" pitchFamily="18" charset="0"/>
                      </a:rPr>
                      <a:t>п</a:t>
                    </a:r>
                    <a:r>
                      <a:rPr lang="ru-RU" dirty="0" err="1" smtClean="0"/>
                      <a:t>ериодичес-кие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издания 
</a:t>
                    </a:r>
                    <a:r>
                      <a:rPr lang="ru-RU" dirty="0" smtClean="0"/>
                      <a:t>5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CatName val="1"/>
            <c:showPercent val="1"/>
          </c:dLbls>
          <c:cat>
            <c:strRef>
              <c:f>Лист1!$A$1:$A$4</c:f>
              <c:strCache>
                <c:ptCount val="4"/>
                <c:pt idx="0">
                  <c:v>книги</c:v>
                </c:pt>
                <c:pt idx="1">
                  <c:v>учитель</c:v>
                </c:pt>
                <c:pt idx="2">
                  <c:v>интернет</c:v>
                </c:pt>
                <c:pt idx="3">
                  <c:v>периодические издания </c:v>
                </c:pt>
              </c:strCache>
            </c:strRef>
          </c:cat>
          <c:val>
            <c:numRef>
              <c:f>Лист1!$B$1:$B$4</c:f>
              <c:numCache>
                <c:formatCode>General</c:formatCode>
                <c:ptCount val="4"/>
                <c:pt idx="0">
                  <c:v>39</c:v>
                </c:pt>
                <c:pt idx="1">
                  <c:v>29</c:v>
                </c:pt>
                <c:pt idx="2">
                  <c:v>29</c:v>
                </c:pt>
                <c:pt idx="3">
                  <c:v>3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ru-RU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2CCBCB-36CC-418F-9FA4-D722286E600C}" type="doc">
      <dgm:prSet loTypeId="urn:microsoft.com/office/officeart/2005/8/layout/cycle7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20476F-7D37-4FE9-BC54-D8C7EE6BA616}">
      <dgm:prSet phldrT="[Текст]"/>
      <dgm:spPr>
        <a:solidFill>
          <a:srgbClr val="FFFF00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Совершенствовать творческие, интеллектуальные и коммуникативные способности  класса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39E228F-333F-479B-B237-AFF652323E04}" type="parTrans" cxnId="{F717D9B5-26DC-41A5-8D97-47D672DF8AAF}">
      <dgm:prSet/>
      <dgm:spPr/>
      <dgm:t>
        <a:bodyPr/>
        <a:lstStyle/>
        <a:p>
          <a:endParaRPr lang="ru-RU"/>
        </a:p>
      </dgm:t>
    </dgm:pt>
    <dgm:pt modelId="{31E88458-3F77-4B3F-9C4A-34FBB3E4E211}" type="sibTrans" cxnId="{F717D9B5-26DC-41A5-8D97-47D672DF8AAF}">
      <dgm:prSet/>
      <dgm:spPr/>
      <dgm:t>
        <a:bodyPr/>
        <a:lstStyle/>
        <a:p>
          <a:endParaRPr lang="ru-RU" dirty="0"/>
        </a:p>
      </dgm:t>
    </dgm:pt>
    <dgm:pt modelId="{700FFB2A-9A02-48D9-BA07-F83E2275D756}">
      <dgm:prSet phldrT="[Текст]"/>
      <dgm:spPr>
        <a:solidFill>
          <a:srgbClr val="FFFF00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Собрать материал о любимых песнях и исполнителях</a:t>
          </a:r>
        </a:p>
        <a:p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558503D-612B-4962-91CD-F8EBF69C0794}" type="parTrans" cxnId="{D5F29EAA-0658-443C-B998-467D8CB16678}">
      <dgm:prSet/>
      <dgm:spPr/>
      <dgm:t>
        <a:bodyPr/>
        <a:lstStyle/>
        <a:p>
          <a:endParaRPr lang="ru-RU"/>
        </a:p>
      </dgm:t>
    </dgm:pt>
    <dgm:pt modelId="{8A1C4D53-D132-4BE1-B6DD-4978EE17C4EF}" type="sibTrans" cxnId="{D5F29EAA-0658-443C-B998-467D8CB16678}">
      <dgm:prSet/>
      <dgm:spPr/>
      <dgm:t>
        <a:bodyPr/>
        <a:lstStyle/>
        <a:p>
          <a:endParaRPr lang="ru-RU" dirty="0"/>
        </a:p>
      </dgm:t>
    </dgm:pt>
    <dgm:pt modelId="{28218EEF-C98D-4D33-979E-E811A9A3E1D1}">
      <dgm:prSet phldrT="[Текст]"/>
      <dgm:spPr>
        <a:solidFill>
          <a:srgbClr val="FFFF00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Развивать  музыкальные способности класса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D00535-20CD-4826-AAB0-E13408864285}" type="parTrans" cxnId="{85546D01-F2E7-4639-A157-802236D838AA}">
      <dgm:prSet/>
      <dgm:spPr/>
      <dgm:t>
        <a:bodyPr/>
        <a:lstStyle/>
        <a:p>
          <a:endParaRPr lang="ru-RU"/>
        </a:p>
      </dgm:t>
    </dgm:pt>
    <dgm:pt modelId="{EE7F059D-0FF0-4701-92A7-1D1D76DDCD18}" type="sibTrans" cxnId="{85546D01-F2E7-4639-A157-802236D838AA}">
      <dgm:prSet/>
      <dgm:spPr/>
      <dgm:t>
        <a:bodyPr/>
        <a:lstStyle/>
        <a:p>
          <a:endParaRPr lang="ru-RU" dirty="0"/>
        </a:p>
      </dgm:t>
    </dgm:pt>
    <dgm:pt modelId="{FE456D63-AAE4-4FCF-9EF0-37911E852893}" type="pres">
      <dgm:prSet presAssocID="{5D2CCBCB-36CC-418F-9FA4-D722286E600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BA4CE3-D3CB-4990-B1C2-59864B130CC5}" type="pres">
      <dgm:prSet presAssocID="{4A20476F-7D37-4FE9-BC54-D8C7EE6BA616}" presName="node" presStyleLbl="node1" presStyleIdx="0" presStyleCnt="3" custScaleX="118964" custScaleY="121913" custRadScaleRad="88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98DD92-188A-490A-8FFF-9CF26C1BFE4B}" type="pres">
      <dgm:prSet presAssocID="{31E88458-3F77-4B3F-9C4A-34FBB3E4E211}" presName="sibTrans" presStyleLbl="sibTrans2D1" presStyleIdx="0" presStyleCnt="3"/>
      <dgm:spPr/>
      <dgm:t>
        <a:bodyPr/>
        <a:lstStyle/>
        <a:p>
          <a:endParaRPr lang="ru-RU"/>
        </a:p>
      </dgm:t>
    </dgm:pt>
    <dgm:pt modelId="{BA8E7226-3F5D-4FC8-BD13-EAA6E2F9842E}" type="pres">
      <dgm:prSet presAssocID="{31E88458-3F77-4B3F-9C4A-34FBB3E4E211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36C75CD8-944F-4661-8824-3DA2441BC472}" type="pres">
      <dgm:prSet presAssocID="{700FFB2A-9A02-48D9-BA07-F83E2275D756}" presName="node" presStyleLbl="node1" presStyleIdx="1" presStyleCnt="3" custScaleX="118964" custScaleY="121913" custRadScaleRad="94939" custRadScaleInc="-96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525F28-F77A-45D7-83AD-AD786F738BD7}" type="pres">
      <dgm:prSet presAssocID="{8A1C4D53-D132-4BE1-B6DD-4978EE17C4EF}" presName="sibTrans" presStyleLbl="sibTrans2D1" presStyleIdx="1" presStyleCnt="3"/>
      <dgm:spPr/>
      <dgm:t>
        <a:bodyPr/>
        <a:lstStyle/>
        <a:p>
          <a:endParaRPr lang="ru-RU"/>
        </a:p>
      </dgm:t>
    </dgm:pt>
    <dgm:pt modelId="{0A689B21-8FE7-41C1-AEB4-18BB65A861BD}" type="pres">
      <dgm:prSet presAssocID="{8A1C4D53-D132-4BE1-B6DD-4978EE17C4EF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739A09F3-50BD-42C4-930C-A70A3136A0E6}" type="pres">
      <dgm:prSet presAssocID="{28218EEF-C98D-4D33-979E-E811A9A3E1D1}" presName="node" presStyleLbl="node1" presStyleIdx="2" presStyleCnt="3" custScaleX="118964" custScaleY="121913" custRadScaleRad="94939" custRadScaleInc="96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174785-D0E2-4007-8D85-36980A5F46F9}" type="pres">
      <dgm:prSet presAssocID="{EE7F059D-0FF0-4701-92A7-1D1D76DDCD18}" presName="sibTrans" presStyleLbl="sibTrans2D1" presStyleIdx="2" presStyleCnt="3"/>
      <dgm:spPr/>
      <dgm:t>
        <a:bodyPr/>
        <a:lstStyle/>
        <a:p>
          <a:endParaRPr lang="ru-RU"/>
        </a:p>
      </dgm:t>
    </dgm:pt>
    <dgm:pt modelId="{3CDBD482-D62F-4793-8202-D3D4F72226BE}" type="pres">
      <dgm:prSet presAssocID="{EE7F059D-0FF0-4701-92A7-1D1D76DDCD18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233D59AB-E657-4BF2-B160-3A6C1F1ECD94}" type="presOf" srcId="{EE7F059D-0FF0-4701-92A7-1D1D76DDCD18}" destId="{9A174785-D0E2-4007-8D85-36980A5F46F9}" srcOrd="0" destOrd="0" presId="urn:microsoft.com/office/officeart/2005/8/layout/cycle7"/>
    <dgm:cxn modelId="{F717D9B5-26DC-41A5-8D97-47D672DF8AAF}" srcId="{5D2CCBCB-36CC-418F-9FA4-D722286E600C}" destId="{4A20476F-7D37-4FE9-BC54-D8C7EE6BA616}" srcOrd="0" destOrd="0" parTransId="{039E228F-333F-479B-B237-AFF652323E04}" sibTransId="{31E88458-3F77-4B3F-9C4A-34FBB3E4E211}"/>
    <dgm:cxn modelId="{70FDD514-D1FE-44ED-9FBD-17890078FF0F}" type="presOf" srcId="{8A1C4D53-D132-4BE1-B6DD-4978EE17C4EF}" destId="{3F525F28-F77A-45D7-83AD-AD786F738BD7}" srcOrd="0" destOrd="0" presId="urn:microsoft.com/office/officeart/2005/8/layout/cycle7"/>
    <dgm:cxn modelId="{B204560B-86A5-4048-8E11-8853A125CB4E}" type="presOf" srcId="{4A20476F-7D37-4FE9-BC54-D8C7EE6BA616}" destId="{6EBA4CE3-D3CB-4990-B1C2-59864B130CC5}" srcOrd="0" destOrd="0" presId="urn:microsoft.com/office/officeart/2005/8/layout/cycle7"/>
    <dgm:cxn modelId="{85546D01-F2E7-4639-A157-802236D838AA}" srcId="{5D2CCBCB-36CC-418F-9FA4-D722286E600C}" destId="{28218EEF-C98D-4D33-979E-E811A9A3E1D1}" srcOrd="2" destOrd="0" parTransId="{5ED00535-20CD-4826-AAB0-E13408864285}" sibTransId="{EE7F059D-0FF0-4701-92A7-1D1D76DDCD18}"/>
    <dgm:cxn modelId="{9EFC7D14-BF61-413E-85B6-9704D7894008}" type="presOf" srcId="{31E88458-3F77-4B3F-9C4A-34FBB3E4E211}" destId="{BA8E7226-3F5D-4FC8-BD13-EAA6E2F9842E}" srcOrd="1" destOrd="0" presId="urn:microsoft.com/office/officeart/2005/8/layout/cycle7"/>
    <dgm:cxn modelId="{DA3F549D-1F68-414D-BBE0-F56DE6C676FE}" type="presOf" srcId="{28218EEF-C98D-4D33-979E-E811A9A3E1D1}" destId="{739A09F3-50BD-42C4-930C-A70A3136A0E6}" srcOrd="0" destOrd="0" presId="urn:microsoft.com/office/officeart/2005/8/layout/cycle7"/>
    <dgm:cxn modelId="{A9861572-811D-4245-942E-E6E2C84DFD2A}" type="presOf" srcId="{31E88458-3F77-4B3F-9C4A-34FBB3E4E211}" destId="{A498DD92-188A-490A-8FFF-9CF26C1BFE4B}" srcOrd="0" destOrd="0" presId="urn:microsoft.com/office/officeart/2005/8/layout/cycle7"/>
    <dgm:cxn modelId="{D5F29EAA-0658-443C-B998-467D8CB16678}" srcId="{5D2CCBCB-36CC-418F-9FA4-D722286E600C}" destId="{700FFB2A-9A02-48D9-BA07-F83E2275D756}" srcOrd="1" destOrd="0" parTransId="{F558503D-612B-4962-91CD-F8EBF69C0794}" sibTransId="{8A1C4D53-D132-4BE1-B6DD-4978EE17C4EF}"/>
    <dgm:cxn modelId="{D6DF2FBB-4F9F-4E9F-AB33-F3B9AFD7EB31}" type="presOf" srcId="{EE7F059D-0FF0-4701-92A7-1D1D76DDCD18}" destId="{3CDBD482-D62F-4793-8202-D3D4F72226BE}" srcOrd="1" destOrd="0" presId="urn:microsoft.com/office/officeart/2005/8/layout/cycle7"/>
    <dgm:cxn modelId="{81C9AF2C-9A76-4DEF-8B06-BB0494622F42}" type="presOf" srcId="{700FFB2A-9A02-48D9-BA07-F83E2275D756}" destId="{36C75CD8-944F-4661-8824-3DA2441BC472}" srcOrd="0" destOrd="0" presId="urn:microsoft.com/office/officeart/2005/8/layout/cycle7"/>
    <dgm:cxn modelId="{17B204B1-81A1-45EA-8E48-A88A63669575}" type="presOf" srcId="{8A1C4D53-D132-4BE1-B6DD-4978EE17C4EF}" destId="{0A689B21-8FE7-41C1-AEB4-18BB65A861BD}" srcOrd="1" destOrd="0" presId="urn:microsoft.com/office/officeart/2005/8/layout/cycle7"/>
    <dgm:cxn modelId="{8B6AB39F-F7F8-4758-AD8B-D540381C8905}" type="presOf" srcId="{5D2CCBCB-36CC-418F-9FA4-D722286E600C}" destId="{FE456D63-AAE4-4FCF-9EF0-37911E852893}" srcOrd="0" destOrd="0" presId="urn:microsoft.com/office/officeart/2005/8/layout/cycle7"/>
    <dgm:cxn modelId="{0109BC36-C189-4521-B28B-61EABCFC5B3C}" type="presParOf" srcId="{FE456D63-AAE4-4FCF-9EF0-37911E852893}" destId="{6EBA4CE3-D3CB-4990-B1C2-59864B130CC5}" srcOrd="0" destOrd="0" presId="urn:microsoft.com/office/officeart/2005/8/layout/cycle7"/>
    <dgm:cxn modelId="{4F8B20FF-59CD-40DC-9A7A-EBFD773B2912}" type="presParOf" srcId="{FE456D63-AAE4-4FCF-9EF0-37911E852893}" destId="{A498DD92-188A-490A-8FFF-9CF26C1BFE4B}" srcOrd="1" destOrd="0" presId="urn:microsoft.com/office/officeart/2005/8/layout/cycle7"/>
    <dgm:cxn modelId="{1EBBF791-050B-4862-BAD9-73C8F2A9FA22}" type="presParOf" srcId="{A498DD92-188A-490A-8FFF-9CF26C1BFE4B}" destId="{BA8E7226-3F5D-4FC8-BD13-EAA6E2F9842E}" srcOrd="0" destOrd="0" presId="urn:microsoft.com/office/officeart/2005/8/layout/cycle7"/>
    <dgm:cxn modelId="{BFB01495-BA30-4BFB-B7F4-6B315E659496}" type="presParOf" srcId="{FE456D63-AAE4-4FCF-9EF0-37911E852893}" destId="{36C75CD8-944F-4661-8824-3DA2441BC472}" srcOrd="2" destOrd="0" presId="urn:microsoft.com/office/officeart/2005/8/layout/cycle7"/>
    <dgm:cxn modelId="{7EAA79F1-0D62-46D4-AA98-004549407228}" type="presParOf" srcId="{FE456D63-AAE4-4FCF-9EF0-37911E852893}" destId="{3F525F28-F77A-45D7-83AD-AD786F738BD7}" srcOrd="3" destOrd="0" presId="urn:microsoft.com/office/officeart/2005/8/layout/cycle7"/>
    <dgm:cxn modelId="{EC2D8311-86CD-4958-A4B1-642FAFB6D619}" type="presParOf" srcId="{3F525F28-F77A-45D7-83AD-AD786F738BD7}" destId="{0A689B21-8FE7-41C1-AEB4-18BB65A861BD}" srcOrd="0" destOrd="0" presId="urn:microsoft.com/office/officeart/2005/8/layout/cycle7"/>
    <dgm:cxn modelId="{C2F1A284-4078-4D2C-A080-4703DBAAE10F}" type="presParOf" srcId="{FE456D63-AAE4-4FCF-9EF0-37911E852893}" destId="{739A09F3-50BD-42C4-930C-A70A3136A0E6}" srcOrd="4" destOrd="0" presId="urn:microsoft.com/office/officeart/2005/8/layout/cycle7"/>
    <dgm:cxn modelId="{C5F0E2BF-28A2-4901-8BE0-9377E4418A27}" type="presParOf" srcId="{FE456D63-AAE4-4FCF-9EF0-37911E852893}" destId="{9A174785-D0E2-4007-8D85-36980A5F46F9}" srcOrd="5" destOrd="0" presId="urn:microsoft.com/office/officeart/2005/8/layout/cycle7"/>
    <dgm:cxn modelId="{4CCFA974-BDDE-4E8B-A3FF-2F0807ED00CC}" type="presParOf" srcId="{9A174785-D0E2-4007-8D85-36980A5F46F9}" destId="{3CDBD482-D62F-4793-8202-D3D4F72226BE}" srcOrd="0" destOrd="0" presId="urn:microsoft.com/office/officeart/2005/8/layout/cycle7"/>
  </dgm:cxnLst>
  <dgm:bg>
    <a:noFill/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5ACBE0-C90D-4470-8125-902EB355C82E}" type="doc">
      <dgm:prSet loTypeId="urn:microsoft.com/office/officeart/2005/8/layout/matrix1" loCatId="matrix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2E25076-D725-4774-9B7E-14D5321C7837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4600" b="1" dirty="0" smtClean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rPr>
            <a:t>Вопросы проекта:</a:t>
          </a:r>
          <a:endParaRPr lang="ru-RU" sz="4600" b="1" dirty="0">
            <a:solidFill>
              <a:srgbClr val="FF0000"/>
            </a:solidFill>
            <a:latin typeface="Monotype Corsiva" pitchFamily="66" charset="0"/>
            <a:cs typeface="Times New Roman" pitchFamily="18" charset="0"/>
          </a:endParaRPr>
        </a:p>
      </dgm:t>
    </dgm:pt>
    <dgm:pt modelId="{5F123883-BA12-4068-9DF4-77E4D49B8D1B}" type="parTrans" cxnId="{9B0DC070-85A1-4060-8B78-3787A3332C4A}">
      <dgm:prSet/>
      <dgm:spPr/>
      <dgm:t>
        <a:bodyPr/>
        <a:lstStyle/>
        <a:p>
          <a:pPr>
            <a:lnSpc>
              <a:spcPct val="100000"/>
            </a:lnSpc>
          </a:pPr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6516ED00-7CA0-4791-AEF0-F187E42C099E}" type="sibTrans" cxnId="{9B0DC070-85A1-4060-8B78-3787A3332C4A}">
      <dgm:prSet/>
      <dgm:spPr/>
      <dgm:t>
        <a:bodyPr/>
        <a:lstStyle/>
        <a:p>
          <a:pPr>
            <a:lnSpc>
              <a:spcPct val="100000"/>
            </a:lnSpc>
          </a:pPr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78E236AF-7F79-4285-A5B4-461069A4E1BA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Возможно ли развитие личностных качеств ребят посредством музыки?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727C1DDC-2D57-4E53-889B-7EB80B22649A}" type="parTrans" cxnId="{623AE123-38BA-49FC-8031-7694BFF83236}">
      <dgm:prSet/>
      <dgm:spPr/>
      <dgm:t>
        <a:bodyPr/>
        <a:lstStyle/>
        <a:p>
          <a:pPr>
            <a:lnSpc>
              <a:spcPct val="100000"/>
            </a:lnSpc>
          </a:pPr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97E6AACC-92E9-4922-A923-4BCABAAA3A0E}" type="sibTrans" cxnId="{623AE123-38BA-49FC-8031-7694BFF83236}">
      <dgm:prSet/>
      <dgm:spPr/>
      <dgm:t>
        <a:bodyPr/>
        <a:lstStyle/>
        <a:p>
          <a:pPr>
            <a:lnSpc>
              <a:spcPct val="100000"/>
            </a:lnSpc>
          </a:pPr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1213B358-EC26-4AF1-90A9-3F03A60FA811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Интересны ли песни  современных детей их родителям?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1FDBDEC5-5E15-4AA7-9E1C-D9F2734A9642}" type="parTrans" cxnId="{EED966FB-B98F-4B3F-A257-3D19C833D862}">
      <dgm:prSet/>
      <dgm:spPr/>
      <dgm:t>
        <a:bodyPr/>
        <a:lstStyle/>
        <a:p>
          <a:pPr>
            <a:lnSpc>
              <a:spcPct val="100000"/>
            </a:lnSpc>
          </a:pPr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1053DA39-345B-4242-B414-9262CFB92EAD}" type="sibTrans" cxnId="{EED966FB-B98F-4B3F-A257-3D19C833D862}">
      <dgm:prSet/>
      <dgm:spPr/>
      <dgm:t>
        <a:bodyPr/>
        <a:lstStyle/>
        <a:p>
          <a:pPr>
            <a:lnSpc>
              <a:spcPct val="100000"/>
            </a:lnSpc>
          </a:pPr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D34FE321-A002-4E16-B49A-AFB8D722B962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Как связаны музыкальные </a:t>
          </a:r>
        </a:p>
        <a:p>
          <a:pPr>
            <a:lnSpc>
              <a:spcPct val="100000"/>
            </a:lnSpc>
          </a:pP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интересы и личность </a:t>
          </a:r>
        </a:p>
        <a:p>
          <a:pPr>
            <a:lnSpc>
              <a:spcPct val="100000"/>
            </a:lnSpc>
          </a:pP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ребёнка?</a:t>
          </a:r>
        </a:p>
        <a:p>
          <a:pPr>
            <a:lnSpc>
              <a:spcPct val="100000"/>
            </a:lnSpc>
          </a:pP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B21A4DC0-D2C0-46A7-9A56-A26EAF9AE661}" type="parTrans" cxnId="{471D7727-5A66-4BD8-98C1-02C199CC7E15}">
      <dgm:prSet/>
      <dgm:spPr/>
      <dgm:t>
        <a:bodyPr/>
        <a:lstStyle/>
        <a:p>
          <a:pPr>
            <a:lnSpc>
              <a:spcPct val="100000"/>
            </a:lnSpc>
          </a:pPr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72DD1075-B08A-40BD-A47A-C66503CE0994}" type="sibTrans" cxnId="{471D7727-5A66-4BD8-98C1-02C199CC7E15}">
      <dgm:prSet/>
      <dgm:spPr/>
      <dgm:t>
        <a:bodyPr/>
        <a:lstStyle/>
        <a:p>
          <a:pPr>
            <a:lnSpc>
              <a:spcPct val="100000"/>
            </a:lnSpc>
          </a:pPr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96E28EEC-3028-4A7C-AA27-6CD5FFD3DFDA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Если интересны, </a:t>
          </a:r>
        </a:p>
        <a:p>
          <a:pPr>
            <a:lnSpc>
              <a:spcPct val="100000"/>
            </a:lnSpc>
          </a:pP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то в какой мере?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8C409A71-E420-4011-AAFF-2264A89A7D7D}" type="parTrans" cxnId="{92C7E7EB-68F7-4C40-8949-623ACDF0EB3B}">
      <dgm:prSet/>
      <dgm:spPr/>
      <dgm:t>
        <a:bodyPr/>
        <a:lstStyle/>
        <a:p>
          <a:pPr>
            <a:lnSpc>
              <a:spcPct val="100000"/>
            </a:lnSpc>
          </a:pPr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966E042B-32D7-49A9-B53F-59BDB0210F00}" type="sibTrans" cxnId="{92C7E7EB-68F7-4C40-8949-623ACDF0EB3B}">
      <dgm:prSet/>
      <dgm:spPr/>
      <dgm:t>
        <a:bodyPr/>
        <a:lstStyle/>
        <a:p>
          <a:pPr>
            <a:lnSpc>
              <a:spcPct val="100000"/>
            </a:lnSpc>
          </a:pPr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D37515D8-8802-4725-A1A8-CEB058DEB2DC}" type="pres">
      <dgm:prSet presAssocID="{445ACBE0-C90D-4470-8125-902EB355C82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DBC3BC-2FE9-4BE2-AD45-2129864A85D0}" type="pres">
      <dgm:prSet presAssocID="{445ACBE0-C90D-4470-8125-902EB355C82E}" presName="matrix" presStyleCnt="0"/>
      <dgm:spPr/>
    </dgm:pt>
    <dgm:pt modelId="{1C0E2D90-CAD0-4F97-9C35-3208BB9D5DC8}" type="pres">
      <dgm:prSet presAssocID="{445ACBE0-C90D-4470-8125-902EB355C82E}" presName="tile1" presStyleLbl="node1" presStyleIdx="0" presStyleCnt="4" custLinFactNeighborX="776" custLinFactNeighborY="821"/>
      <dgm:spPr/>
      <dgm:t>
        <a:bodyPr/>
        <a:lstStyle/>
        <a:p>
          <a:endParaRPr lang="ru-RU"/>
        </a:p>
      </dgm:t>
    </dgm:pt>
    <dgm:pt modelId="{E9D73FB8-522C-414A-BB30-760F1978845E}" type="pres">
      <dgm:prSet presAssocID="{445ACBE0-C90D-4470-8125-902EB355C82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DF4E4E-2392-43F8-91BA-309401D44172}" type="pres">
      <dgm:prSet presAssocID="{445ACBE0-C90D-4470-8125-902EB355C82E}" presName="tile2" presStyleLbl="node1" presStyleIdx="1" presStyleCnt="4"/>
      <dgm:spPr/>
      <dgm:t>
        <a:bodyPr/>
        <a:lstStyle/>
        <a:p>
          <a:endParaRPr lang="ru-RU"/>
        </a:p>
      </dgm:t>
    </dgm:pt>
    <dgm:pt modelId="{4A93F2E8-C217-4C26-9F80-C741DA119505}" type="pres">
      <dgm:prSet presAssocID="{445ACBE0-C90D-4470-8125-902EB355C82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3FB4A0-47C2-4EE3-B1C8-8E4D266EEA57}" type="pres">
      <dgm:prSet presAssocID="{445ACBE0-C90D-4470-8125-902EB355C82E}" presName="tile3" presStyleLbl="node1" presStyleIdx="2" presStyleCnt="4"/>
      <dgm:spPr/>
      <dgm:t>
        <a:bodyPr/>
        <a:lstStyle/>
        <a:p>
          <a:endParaRPr lang="ru-RU"/>
        </a:p>
      </dgm:t>
    </dgm:pt>
    <dgm:pt modelId="{2FA49400-EE15-4EB9-B875-0100800DB0E9}" type="pres">
      <dgm:prSet presAssocID="{445ACBE0-C90D-4470-8125-902EB355C82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E644D8-2F07-4D6D-BBA6-1EBEDD41B4A5}" type="pres">
      <dgm:prSet presAssocID="{445ACBE0-C90D-4470-8125-902EB355C82E}" presName="tile4" presStyleLbl="node1" presStyleIdx="3" presStyleCnt="4"/>
      <dgm:spPr/>
      <dgm:t>
        <a:bodyPr/>
        <a:lstStyle/>
        <a:p>
          <a:endParaRPr lang="ru-RU"/>
        </a:p>
      </dgm:t>
    </dgm:pt>
    <dgm:pt modelId="{2F846F55-FA24-427B-B327-6D04E7D509FE}" type="pres">
      <dgm:prSet presAssocID="{445ACBE0-C90D-4470-8125-902EB355C82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C2E701-7A8A-491D-8CB1-AAA989A8549A}" type="pres">
      <dgm:prSet presAssocID="{445ACBE0-C90D-4470-8125-902EB355C82E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25639AC9-1C0E-463A-844F-3038DE8E5E26}" type="presOf" srcId="{D34FE321-A002-4E16-B49A-AFB8D722B962}" destId="{163FB4A0-47C2-4EE3-B1C8-8E4D266EEA57}" srcOrd="0" destOrd="0" presId="urn:microsoft.com/office/officeart/2005/8/layout/matrix1"/>
    <dgm:cxn modelId="{6D8B2C2D-68FD-401A-B351-E5DF55FF4FC3}" type="presOf" srcId="{1213B358-EC26-4AF1-90A9-3F03A60FA811}" destId="{4A93F2E8-C217-4C26-9F80-C741DA119505}" srcOrd="1" destOrd="0" presId="urn:microsoft.com/office/officeart/2005/8/layout/matrix1"/>
    <dgm:cxn modelId="{CA1B4817-8EF6-47D6-B7D4-CBA7C82656CD}" type="presOf" srcId="{78E236AF-7F79-4285-A5B4-461069A4E1BA}" destId="{E9D73FB8-522C-414A-BB30-760F1978845E}" srcOrd="1" destOrd="0" presId="urn:microsoft.com/office/officeart/2005/8/layout/matrix1"/>
    <dgm:cxn modelId="{8CB5FF54-3E02-4A62-ADA7-16FFA3BDBFBE}" type="presOf" srcId="{78E236AF-7F79-4285-A5B4-461069A4E1BA}" destId="{1C0E2D90-CAD0-4F97-9C35-3208BB9D5DC8}" srcOrd="0" destOrd="0" presId="urn:microsoft.com/office/officeart/2005/8/layout/matrix1"/>
    <dgm:cxn modelId="{71A78838-2E09-43C5-B5C4-DB2E174FF074}" type="presOf" srcId="{1213B358-EC26-4AF1-90A9-3F03A60FA811}" destId="{2DDF4E4E-2392-43F8-91BA-309401D44172}" srcOrd="0" destOrd="0" presId="urn:microsoft.com/office/officeart/2005/8/layout/matrix1"/>
    <dgm:cxn modelId="{2A8EBE84-496A-4D2E-BEF4-8638CEC1BF53}" type="presOf" srcId="{62E25076-D725-4774-9B7E-14D5321C7837}" destId="{7CC2E701-7A8A-491D-8CB1-AAA989A8549A}" srcOrd="0" destOrd="0" presId="urn:microsoft.com/office/officeart/2005/8/layout/matrix1"/>
    <dgm:cxn modelId="{EED966FB-B98F-4B3F-A257-3D19C833D862}" srcId="{62E25076-D725-4774-9B7E-14D5321C7837}" destId="{1213B358-EC26-4AF1-90A9-3F03A60FA811}" srcOrd="1" destOrd="0" parTransId="{1FDBDEC5-5E15-4AA7-9E1C-D9F2734A9642}" sibTransId="{1053DA39-345B-4242-B414-9262CFB92EAD}"/>
    <dgm:cxn modelId="{D0E5352A-9A10-41AF-9B5A-7B72DCD613BE}" type="presOf" srcId="{D34FE321-A002-4E16-B49A-AFB8D722B962}" destId="{2FA49400-EE15-4EB9-B875-0100800DB0E9}" srcOrd="1" destOrd="0" presId="urn:microsoft.com/office/officeart/2005/8/layout/matrix1"/>
    <dgm:cxn modelId="{623AE123-38BA-49FC-8031-7694BFF83236}" srcId="{62E25076-D725-4774-9B7E-14D5321C7837}" destId="{78E236AF-7F79-4285-A5B4-461069A4E1BA}" srcOrd="0" destOrd="0" parTransId="{727C1DDC-2D57-4E53-889B-7EB80B22649A}" sibTransId="{97E6AACC-92E9-4922-A923-4BCABAAA3A0E}"/>
    <dgm:cxn modelId="{92C7E7EB-68F7-4C40-8949-623ACDF0EB3B}" srcId="{62E25076-D725-4774-9B7E-14D5321C7837}" destId="{96E28EEC-3028-4A7C-AA27-6CD5FFD3DFDA}" srcOrd="3" destOrd="0" parTransId="{8C409A71-E420-4011-AAFF-2264A89A7D7D}" sibTransId="{966E042B-32D7-49A9-B53F-59BDB0210F00}"/>
    <dgm:cxn modelId="{C7E22BCF-8E94-459A-9B2D-45D5D72C8B4D}" type="presOf" srcId="{445ACBE0-C90D-4470-8125-902EB355C82E}" destId="{D37515D8-8802-4725-A1A8-CEB058DEB2DC}" srcOrd="0" destOrd="0" presId="urn:microsoft.com/office/officeart/2005/8/layout/matrix1"/>
    <dgm:cxn modelId="{D9C1805A-B0B9-4EBD-AB1F-B046DC15715B}" type="presOf" srcId="{96E28EEC-3028-4A7C-AA27-6CD5FFD3DFDA}" destId="{13E644D8-2F07-4D6D-BBA6-1EBEDD41B4A5}" srcOrd="0" destOrd="0" presId="urn:microsoft.com/office/officeart/2005/8/layout/matrix1"/>
    <dgm:cxn modelId="{D4CCEAF6-7627-4AF6-BC38-B22C0C52F424}" type="presOf" srcId="{96E28EEC-3028-4A7C-AA27-6CD5FFD3DFDA}" destId="{2F846F55-FA24-427B-B327-6D04E7D509FE}" srcOrd="1" destOrd="0" presId="urn:microsoft.com/office/officeart/2005/8/layout/matrix1"/>
    <dgm:cxn modelId="{471D7727-5A66-4BD8-98C1-02C199CC7E15}" srcId="{62E25076-D725-4774-9B7E-14D5321C7837}" destId="{D34FE321-A002-4E16-B49A-AFB8D722B962}" srcOrd="2" destOrd="0" parTransId="{B21A4DC0-D2C0-46A7-9A56-A26EAF9AE661}" sibTransId="{72DD1075-B08A-40BD-A47A-C66503CE0994}"/>
    <dgm:cxn modelId="{9B0DC070-85A1-4060-8B78-3787A3332C4A}" srcId="{445ACBE0-C90D-4470-8125-902EB355C82E}" destId="{62E25076-D725-4774-9B7E-14D5321C7837}" srcOrd="0" destOrd="0" parTransId="{5F123883-BA12-4068-9DF4-77E4D49B8D1B}" sibTransId="{6516ED00-7CA0-4791-AEF0-F187E42C099E}"/>
    <dgm:cxn modelId="{FF011AA9-45F2-43F0-BFA6-8A3680493839}" type="presParOf" srcId="{D37515D8-8802-4725-A1A8-CEB058DEB2DC}" destId="{9CDBC3BC-2FE9-4BE2-AD45-2129864A85D0}" srcOrd="0" destOrd="0" presId="urn:microsoft.com/office/officeart/2005/8/layout/matrix1"/>
    <dgm:cxn modelId="{30754509-EF40-452A-B94E-147B1ABB6CEF}" type="presParOf" srcId="{9CDBC3BC-2FE9-4BE2-AD45-2129864A85D0}" destId="{1C0E2D90-CAD0-4F97-9C35-3208BB9D5DC8}" srcOrd="0" destOrd="0" presId="urn:microsoft.com/office/officeart/2005/8/layout/matrix1"/>
    <dgm:cxn modelId="{E6B98AA6-A72E-47A2-A5E6-C158279AE264}" type="presParOf" srcId="{9CDBC3BC-2FE9-4BE2-AD45-2129864A85D0}" destId="{E9D73FB8-522C-414A-BB30-760F1978845E}" srcOrd="1" destOrd="0" presId="urn:microsoft.com/office/officeart/2005/8/layout/matrix1"/>
    <dgm:cxn modelId="{98D3208C-1741-416D-B0F0-0FF7CFE5D735}" type="presParOf" srcId="{9CDBC3BC-2FE9-4BE2-AD45-2129864A85D0}" destId="{2DDF4E4E-2392-43F8-91BA-309401D44172}" srcOrd="2" destOrd="0" presId="urn:microsoft.com/office/officeart/2005/8/layout/matrix1"/>
    <dgm:cxn modelId="{87B4A59F-6386-4591-B05F-6A44B8A1CBC0}" type="presParOf" srcId="{9CDBC3BC-2FE9-4BE2-AD45-2129864A85D0}" destId="{4A93F2E8-C217-4C26-9F80-C741DA119505}" srcOrd="3" destOrd="0" presId="urn:microsoft.com/office/officeart/2005/8/layout/matrix1"/>
    <dgm:cxn modelId="{BF4684BC-AE62-4211-8613-3236B2B4B08F}" type="presParOf" srcId="{9CDBC3BC-2FE9-4BE2-AD45-2129864A85D0}" destId="{163FB4A0-47C2-4EE3-B1C8-8E4D266EEA57}" srcOrd="4" destOrd="0" presId="urn:microsoft.com/office/officeart/2005/8/layout/matrix1"/>
    <dgm:cxn modelId="{9DA886CD-33AE-47D4-AC40-A42973E98296}" type="presParOf" srcId="{9CDBC3BC-2FE9-4BE2-AD45-2129864A85D0}" destId="{2FA49400-EE15-4EB9-B875-0100800DB0E9}" srcOrd="5" destOrd="0" presId="urn:microsoft.com/office/officeart/2005/8/layout/matrix1"/>
    <dgm:cxn modelId="{919B8105-03B0-4EA4-ACE6-0F9F0F8A850F}" type="presParOf" srcId="{9CDBC3BC-2FE9-4BE2-AD45-2129864A85D0}" destId="{13E644D8-2F07-4D6D-BBA6-1EBEDD41B4A5}" srcOrd="6" destOrd="0" presId="urn:microsoft.com/office/officeart/2005/8/layout/matrix1"/>
    <dgm:cxn modelId="{3A974C82-9844-405D-A1F2-A00A71AD7C40}" type="presParOf" srcId="{9CDBC3BC-2FE9-4BE2-AD45-2129864A85D0}" destId="{2F846F55-FA24-427B-B327-6D04E7D509FE}" srcOrd="7" destOrd="0" presId="urn:microsoft.com/office/officeart/2005/8/layout/matrix1"/>
    <dgm:cxn modelId="{D119C3FE-F82B-4A37-BA20-CFBBEFBE800F}" type="presParOf" srcId="{D37515D8-8802-4725-A1A8-CEB058DEB2DC}" destId="{7CC2E701-7A8A-491D-8CB1-AAA989A8549A}" srcOrd="1" destOrd="0" presId="urn:microsoft.com/office/officeart/2005/8/layout/matrix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A6FD9B-4202-4F1B-B127-1C2BAF72B66C}" type="doc">
      <dgm:prSet loTypeId="urn:microsoft.com/office/officeart/2005/8/layout/radial1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E51E2F-FC22-4A93-9236-2F332A6BBE36}">
      <dgm:prSet phldrT="[Текст]"/>
      <dgm:spPr>
        <a:solidFill>
          <a:srgbClr val="FF0000"/>
        </a:solidFill>
      </dgm:spPr>
      <dgm:t>
        <a:bodyPr/>
        <a:lstStyle/>
        <a:p>
          <a:r>
            <a: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Итоги проекта</a:t>
          </a:r>
          <a:endParaRPr lang="ru-RU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678AA57-F447-48D7-B0EE-CEB23323B8E3}" type="parTrans" cxnId="{E7A758A8-5DEE-4756-9E4D-D4BA68D97A2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243F683-7B04-4DEB-9FD5-A31E292C6750}" type="sibTrans" cxnId="{E7A758A8-5DEE-4756-9E4D-D4BA68D97A2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E664103-9962-4E54-B2B8-DA231CD63C67}">
      <dgm:prSet phldrT="[Текст]" custT="1"/>
      <dgm:spPr>
        <a:solidFill>
          <a:srgbClr val="00FF00"/>
        </a:solidFill>
      </dgm:spPr>
      <dgm:t>
        <a:bodyPr/>
        <a:lstStyle/>
        <a:p>
          <a:pPr algn="ctr"/>
          <a:r>
            <a: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Сообщения на тему «Моя любимая группа»</a:t>
          </a:r>
          <a:endParaRPr lang="ru-RU" sz="20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467B315-9DE9-4897-AA4B-D9740E275C59}" type="parTrans" cxnId="{529C551D-7FA6-4AF0-9C44-D62693AE6EE8}">
      <dgm:prSet/>
      <dgm:spPr>
        <a:ln>
          <a:solidFill>
            <a:srgbClr val="002060"/>
          </a:solidFill>
        </a:ln>
      </dgm:spPr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FA45119-78DB-457D-8FF1-9056ADF10203}" type="sibTrans" cxnId="{529C551D-7FA6-4AF0-9C44-D62693AE6EE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6021BE6-5EB2-4F68-A230-12E484D991D3}">
      <dgm:prSet phldrT="[Текст]" custT="1"/>
      <dgm:spPr>
        <a:solidFill>
          <a:srgbClr val="00FF00"/>
        </a:solidFill>
      </dgm:spPr>
      <dgm:t>
        <a:bodyPr/>
        <a:lstStyle/>
        <a:p>
          <a:pPr algn="ctr"/>
          <a:r>
            <a: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Урок музыки</a:t>
          </a:r>
        </a:p>
        <a:p>
          <a:pPr algn="ctr"/>
          <a:r>
            <a: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«Минута славы»</a:t>
          </a:r>
          <a:endParaRPr lang="ru-RU" sz="20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2EDB94A-1E4D-429C-B0E1-F3F3CCB21456}" type="parTrans" cxnId="{0947CA58-EBDF-4511-B978-0C646FE06788}">
      <dgm:prSet/>
      <dgm:spPr>
        <a:ln>
          <a:solidFill>
            <a:srgbClr val="002060"/>
          </a:solidFill>
        </a:ln>
      </dgm:spPr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8EE12E4-1CAB-4FC6-BC85-85285B67EBCD}" type="sibTrans" cxnId="{0947CA58-EBDF-4511-B978-0C646FE0678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3474B29-759F-4A8F-85AC-B96640C1730F}">
      <dgm:prSet phldrT="[Текст]" custT="1"/>
      <dgm:spPr>
        <a:solidFill>
          <a:srgbClr val="00FF00"/>
        </a:solidFill>
      </dgm:spPr>
      <dgm:t>
        <a:bodyPr/>
        <a:lstStyle/>
        <a:p>
          <a:pPr algn="ctr"/>
          <a:r>
            <a: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Классный час «Я и современная музыка»</a:t>
          </a:r>
          <a:endParaRPr lang="ru-RU" sz="20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4AEB88-AEB2-4178-B280-500379A4D122}" type="parTrans" cxnId="{19C0143C-3C79-46E7-8E71-84F8E31D5336}">
      <dgm:prSet/>
      <dgm:spPr>
        <a:ln>
          <a:solidFill>
            <a:srgbClr val="002060"/>
          </a:solidFill>
        </a:ln>
      </dgm:spPr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8B5D678-0D7C-402D-B587-7E269B1BD441}" type="sibTrans" cxnId="{19C0143C-3C79-46E7-8E71-84F8E31D533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E96E427-5F50-445F-BACA-3DFFBA31A0A5}">
      <dgm:prSet phldrT="[Текст]" custT="1"/>
      <dgm:spPr>
        <a:solidFill>
          <a:srgbClr val="00FF00"/>
        </a:solidFill>
      </dgm:spPr>
      <dgm:t>
        <a:bodyPr/>
        <a:lstStyle/>
        <a:p>
          <a:pPr algn="ctr"/>
          <a:r>
            <a: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Выступление</a:t>
          </a:r>
          <a:r>
            <a:rPr lang="ru-RU" sz="2000" baseline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на Новогоднем празднике</a:t>
          </a:r>
          <a:endParaRPr lang="ru-RU" sz="20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77BD460-F100-4E8C-8E02-41B38BD90957}" type="parTrans" cxnId="{21E214F3-B75B-409C-B458-68FB138C8560}">
      <dgm:prSet/>
      <dgm:spPr>
        <a:ln>
          <a:solidFill>
            <a:srgbClr val="002060"/>
          </a:solidFill>
        </a:ln>
      </dgm:spPr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48E374F-CEC9-46EA-82B3-07DF5CD1DBBF}" type="sibTrans" cxnId="{21E214F3-B75B-409C-B458-68FB138C856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34F989D-4C51-4D80-9121-9DC2C5C34A2E}">
      <dgm:prSet phldrT="[Текст]" custT="1"/>
      <dgm:spPr>
        <a:solidFill>
          <a:srgbClr val="00FF00"/>
        </a:solidFill>
      </dgm:spPr>
      <dgm:t>
        <a:bodyPr/>
        <a:lstStyle/>
        <a:p>
          <a:pPr algn="ctr"/>
          <a:r>
            <a: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Рефераты на тему     «Мой любимый </a:t>
          </a:r>
          <a:r>
            <a:rPr lang="ru-RU" sz="20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исполни-тель</a:t>
          </a:r>
          <a:r>
            <a: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»</a:t>
          </a:r>
          <a:endParaRPr lang="ru-RU" sz="20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A226B1B-9BE1-4238-AAAE-F5AFEC644828}" type="parTrans" cxnId="{313DD8F2-1152-45A2-8637-E57E0F46E630}">
      <dgm:prSet/>
      <dgm:spPr>
        <a:ln>
          <a:solidFill>
            <a:srgbClr val="002060"/>
          </a:solidFill>
        </a:ln>
      </dgm:spPr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02DB257-1220-4CF1-88B3-DE6F9985E2D3}" type="sibTrans" cxnId="{313DD8F2-1152-45A2-8637-E57E0F46E63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09F2D67-CC39-4CAC-A354-941EDDEBEDD9}">
      <dgm:prSet phldrT="[Текст]" custT="1"/>
      <dgm:spPr>
        <a:solidFill>
          <a:srgbClr val="00FF00"/>
        </a:solidFill>
      </dgm:spPr>
      <dgm:t>
        <a:bodyPr/>
        <a:lstStyle/>
        <a:p>
          <a:pPr algn="ctr"/>
          <a:r>
            <a: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Разучивание песен на уроке музыки</a:t>
          </a:r>
          <a:endParaRPr lang="ru-RU" sz="20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6D8B48-624F-40CB-80D9-0B1F7B03BB98}" type="parTrans" cxnId="{53C5EA5D-23D8-44C4-9CEF-D36290518CDE}">
      <dgm:prSet/>
      <dgm:spPr>
        <a:ln>
          <a:solidFill>
            <a:srgbClr val="002060"/>
          </a:solidFill>
        </a:ln>
      </dgm:spPr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3D9C429-1E77-4DD7-B11F-3449877E7BF4}" type="sibTrans" cxnId="{53C5EA5D-23D8-44C4-9CEF-D36290518CD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291F0BB-61E7-44D3-B3BF-1972D26FE983}" type="pres">
      <dgm:prSet presAssocID="{60A6FD9B-4202-4F1B-B127-1C2BAF72B66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9AB828-AA7A-40B6-A37D-5900626AF3B1}" type="pres">
      <dgm:prSet presAssocID="{7AE51E2F-FC22-4A93-9236-2F332A6BBE36}" presName="centerShape" presStyleLbl="node0" presStyleIdx="0" presStyleCnt="1"/>
      <dgm:spPr/>
      <dgm:t>
        <a:bodyPr/>
        <a:lstStyle/>
        <a:p>
          <a:endParaRPr lang="ru-RU"/>
        </a:p>
      </dgm:t>
    </dgm:pt>
    <dgm:pt modelId="{4702211A-D75B-4827-8392-23E030B86BEA}" type="pres">
      <dgm:prSet presAssocID="{3467B315-9DE9-4897-AA4B-D9740E275C59}" presName="Name9" presStyleLbl="parChTrans1D2" presStyleIdx="0" presStyleCnt="6"/>
      <dgm:spPr/>
      <dgm:t>
        <a:bodyPr/>
        <a:lstStyle/>
        <a:p>
          <a:endParaRPr lang="ru-RU"/>
        </a:p>
      </dgm:t>
    </dgm:pt>
    <dgm:pt modelId="{648A01C9-2F68-4406-A9A7-401AE6FFCE6C}" type="pres">
      <dgm:prSet presAssocID="{3467B315-9DE9-4897-AA4B-D9740E275C59}" presName="connTx" presStyleLbl="parChTrans1D2" presStyleIdx="0" presStyleCnt="6"/>
      <dgm:spPr/>
      <dgm:t>
        <a:bodyPr/>
        <a:lstStyle/>
        <a:p>
          <a:endParaRPr lang="ru-RU"/>
        </a:p>
      </dgm:t>
    </dgm:pt>
    <dgm:pt modelId="{BC788BBD-C955-4D56-A80C-C2432BE75B6A}" type="pres">
      <dgm:prSet presAssocID="{EE664103-9962-4E54-B2B8-DA231CD63C67}" presName="node" presStyleLbl="node1" presStyleIdx="0" presStyleCnt="6" custScaleX="107432" custRadScaleRad="888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9196E8-6910-4933-8340-15928355610E}" type="pres">
      <dgm:prSet presAssocID="{52EDB94A-1E4D-429C-B0E1-F3F3CCB21456}" presName="Name9" presStyleLbl="parChTrans1D2" presStyleIdx="1" presStyleCnt="6"/>
      <dgm:spPr/>
      <dgm:t>
        <a:bodyPr/>
        <a:lstStyle/>
        <a:p>
          <a:endParaRPr lang="ru-RU"/>
        </a:p>
      </dgm:t>
    </dgm:pt>
    <dgm:pt modelId="{72E1B904-3316-4C93-AD39-A7D7C53803A2}" type="pres">
      <dgm:prSet presAssocID="{52EDB94A-1E4D-429C-B0E1-F3F3CCB21456}" presName="connTx" presStyleLbl="parChTrans1D2" presStyleIdx="1" presStyleCnt="6"/>
      <dgm:spPr/>
      <dgm:t>
        <a:bodyPr/>
        <a:lstStyle/>
        <a:p>
          <a:endParaRPr lang="ru-RU"/>
        </a:p>
      </dgm:t>
    </dgm:pt>
    <dgm:pt modelId="{53F0B037-F2CC-4848-9DEC-C7D3E09D3A51}" type="pres">
      <dgm:prSet presAssocID="{B6021BE6-5EB2-4F68-A230-12E484D991D3}" presName="node" presStyleLbl="node1" presStyleIdx="1" presStyleCnt="6" custScaleX="1179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243DF1-9721-4E08-9D0C-81BCC7CC735B}" type="pres">
      <dgm:prSet presAssocID="{8D4AEB88-AEB2-4178-B280-500379A4D122}" presName="Name9" presStyleLbl="parChTrans1D2" presStyleIdx="2" presStyleCnt="6"/>
      <dgm:spPr/>
      <dgm:t>
        <a:bodyPr/>
        <a:lstStyle/>
        <a:p>
          <a:endParaRPr lang="ru-RU"/>
        </a:p>
      </dgm:t>
    </dgm:pt>
    <dgm:pt modelId="{4D9A8E20-40A0-4F31-A9DC-A87E86AA4C49}" type="pres">
      <dgm:prSet presAssocID="{8D4AEB88-AEB2-4178-B280-500379A4D122}" presName="connTx" presStyleLbl="parChTrans1D2" presStyleIdx="2" presStyleCnt="6"/>
      <dgm:spPr/>
      <dgm:t>
        <a:bodyPr/>
        <a:lstStyle/>
        <a:p>
          <a:endParaRPr lang="ru-RU"/>
        </a:p>
      </dgm:t>
    </dgm:pt>
    <dgm:pt modelId="{EF36E415-4997-470A-9AD6-511CEB1F869A}" type="pres">
      <dgm:prSet presAssocID="{23474B29-759F-4A8F-85AC-B96640C1730F}" presName="node" presStyleLbl="node1" presStyleIdx="2" presStyleCnt="6" custScaleX="1182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1BE6D1-C9FD-4D4C-9DA0-4E5EAC60DDBD}" type="pres">
      <dgm:prSet presAssocID="{177BD460-F100-4E8C-8E02-41B38BD90957}" presName="Name9" presStyleLbl="parChTrans1D2" presStyleIdx="3" presStyleCnt="6"/>
      <dgm:spPr/>
      <dgm:t>
        <a:bodyPr/>
        <a:lstStyle/>
        <a:p>
          <a:endParaRPr lang="ru-RU"/>
        </a:p>
      </dgm:t>
    </dgm:pt>
    <dgm:pt modelId="{58DA4D35-89FC-4030-99AF-2CF3591AE3BE}" type="pres">
      <dgm:prSet presAssocID="{177BD460-F100-4E8C-8E02-41B38BD90957}" presName="connTx" presStyleLbl="parChTrans1D2" presStyleIdx="3" presStyleCnt="6"/>
      <dgm:spPr/>
      <dgm:t>
        <a:bodyPr/>
        <a:lstStyle/>
        <a:p>
          <a:endParaRPr lang="ru-RU"/>
        </a:p>
      </dgm:t>
    </dgm:pt>
    <dgm:pt modelId="{B3C0DA5B-A1BB-4748-99CB-EA10C1913517}" type="pres">
      <dgm:prSet presAssocID="{AE96E427-5F50-445F-BACA-3DFFBA31A0A5}" presName="node" presStyleLbl="node1" presStyleIdx="3" presStyleCnt="6" custScaleX="114889" custRadScaleRad="857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680E22-FA28-4864-87DB-9F8B2C561D88}" type="pres">
      <dgm:prSet presAssocID="{6A226B1B-9BE1-4238-AAAE-F5AFEC644828}" presName="Name9" presStyleLbl="parChTrans1D2" presStyleIdx="4" presStyleCnt="6"/>
      <dgm:spPr/>
      <dgm:t>
        <a:bodyPr/>
        <a:lstStyle/>
        <a:p>
          <a:endParaRPr lang="ru-RU"/>
        </a:p>
      </dgm:t>
    </dgm:pt>
    <dgm:pt modelId="{D980FC9A-106F-47B3-BDAA-D1E127F55799}" type="pres">
      <dgm:prSet presAssocID="{6A226B1B-9BE1-4238-AAAE-F5AFEC644828}" presName="connTx" presStyleLbl="parChTrans1D2" presStyleIdx="4" presStyleCnt="6"/>
      <dgm:spPr/>
      <dgm:t>
        <a:bodyPr/>
        <a:lstStyle/>
        <a:p>
          <a:endParaRPr lang="ru-RU"/>
        </a:p>
      </dgm:t>
    </dgm:pt>
    <dgm:pt modelId="{2A89A35D-A9BF-433A-8479-84E113C489DB}" type="pres">
      <dgm:prSet presAssocID="{834F989D-4C51-4D80-9121-9DC2C5C34A2E}" presName="node" presStyleLbl="node1" presStyleIdx="4" presStyleCnt="6" custScaleX="1172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9CBD10-DE12-4E03-94C0-087526189413}" type="pres">
      <dgm:prSet presAssocID="{816D8B48-624F-40CB-80D9-0B1F7B03BB98}" presName="Name9" presStyleLbl="parChTrans1D2" presStyleIdx="5" presStyleCnt="6"/>
      <dgm:spPr/>
      <dgm:t>
        <a:bodyPr/>
        <a:lstStyle/>
        <a:p>
          <a:endParaRPr lang="ru-RU"/>
        </a:p>
      </dgm:t>
    </dgm:pt>
    <dgm:pt modelId="{A0AAC845-E3BE-4152-A3E9-500BCCF0DAB2}" type="pres">
      <dgm:prSet presAssocID="{816D8B48-624F-40CB-80D9-0B1F7B03BB98}" presName="connTx" presStyleLbl="parChTrans1D2" presStyleIdx="5" presStyleCnt="6"/>
      <dgm:spPr/>
      <dgm:t>
        <a:bodyPr/>
        <a:lstStyle/>
        <a:p>
          <a:endParaRPr lang="ru-RU"/>
        </a:p>
      </dgm:t>
    </dgm:pt>
    <dgm:pt modelId="{8A50DC14-696A-443F-BE58-C858B20D97B1}" type="pres">
      <dgm:prSet presAssocID="{D09F2D67-CC39-4CAC-A354-941EDDEBEDD9}" presName="node" presStyleLbl="node1" presStyleIdx="5" presStyleCnt="6" custScaleX="1166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91947F-15ED-4486-8066-8FAB9A58A7B7}" type="presOf" srcId="{B6021BE6-5EB2-4F68-A230-12E484D991D3}" destId="{53F0B037-F2CC-4848-9DEC-C7D3E09D3A51}" srcOrd="0" destOrd="0" presId="urn:microsoft.com/office/officeart/2005/8/layout/radial1"/>
    <dgm:cxn modelId="{3200A48F-E969-4919-AE4C-5821E68E0ADF}" type="presOf" srcId="{6A226B1B-9BE1-4238-AAAE-F5AFEC644828}" destId="{6B680E22-FA28-4864-87DB-9F8B2C561D88}" srcOrd="0" destOrd="0" presId="urn:microsoft.com/office/officeart/2005/8/layout/radial1"/>
    <dgm:cxn modelId="{E7A758A8-5DEE-4756-9E4D-D4BA68D97A2F}" srcId="{60A6FD9B-4202-4F1B-B127-1C2BAF72B66C}" destId="{7AE51E2F-FC22-4A93-9236-2F332A6BBE36}" srcOrd="0" destOrd="0" parTransId="{E678AA57-F447-48D7-B0EE-CEB23323B8E3}" sibTransId="{1243F683-7B04-4DEB-9FD5-A31E292C6750}"/>
    <dgm:cxn modelId="{536A9921-6099-48DC-B131-A01E58E76838}" type="presOf" srcId="{3467B315-9DE9-4897-AA4B-D9740E275C59}" destId="{648A01C9-2F68-4406-A9A7-401AE6FFCE6C}" srcOrd="1" destOrd="0" presId="urn:microsoft.com/office/officeart/2005/8/layout/radial1"/>
    <dgm:cxn modelId="{EDE62169-08D6-466E-95EF-C2CA42D6853D}" type="presOf" srcId="{EE664103-9962-4E54-B2B8-DA231CD63C67}" destId="{BC788BBD-C955-4D56-A80C-C2432BE75B6A}" srcOrd="0" destOrd="0" presId="urn:microsoft.com/office/officeart/2005/8/layout/radial1"/>
    <dgm:cxn modelId="{356B75F1-9B14-4045-849C-37742E3A9207}" type="presOf" srcId="{AE96E427-5F50-445F-BACA-3DFFBA31A0A5}" destId="{B3C0DA5B-A1BB-4748-99CB-EA10C1913517}" srcOrd="0" destOrd="0" presId="urn:microsoft.com/office/officeart/2005/8/layout/radial1"/>
    <dgm:cxn modelId="{0947CA58-EBDF-4511-B978-0C646FE06788}" srcId="{7AE51E2F-FC22-4A93-9236-2F332A6BBE36}" destId="{B6021BE6-5EB2-4F68-A230-12E484D991D3}" srcOrd="1" destOrd="0" parTransId="{52EDB94A-1E4D-429C-B0E1-F3F3CCB21456}" sibTransId="{38EE12E4-1CAB-4FC6-BC85-85285B67EBCD}"/>
    <dgm:cxn modelId="{53C5EA5D-23D8-44C4-9CEF-D36290518CDE}" srcId="{7AE51E2F-FC22-4A93-9236-2F332A6BBE36}" destId="{D09F2D67-CC39-4CAC-A354-941EDDEBEDD9}" srcOrd="5" destOrd="0" parTransId="{816D8B48-624F-40CB-80D9-0B1F7B03BB98}" sibTransId="{33D9C429-1E77-4DD7-B11F-3449877E7BF4}"/>
    <dgm:cxn modelId="{2CEC821E-6576-41E7-8975-AE80C3AC96D6}" type="presOf" srcId="{816D8B48-624F-40CB-80D9-0B1F7B03BB98}" destId="{259CBD10-DE12-4E03-94C0-087526189413}" srcOrd="0" destOrd="0" presId="urn:microsoft.com/office/officeart/2005/8/layout/radial1"/>
    <dgm:cxn modelId="{46389834-B888-4ECE-BB7B-510A400794AF}" type="presOf" srcId="{23474B29-759F-4A8F-85AC-B96640C1730F}" destId="{EF36E415-4997-470A-9AD6-511CEB1F869A}" srcOrd="0" destOrd="0" presId="urn:microsoft.com/office/officeart/2005/8/layout/radial1"/>
    <dgm:cxn modelId="{1024BE24-26BA-461E-BD47-8D5EA54B63FF}" type="presOf" srcId="{52EDB94A-1E4D-429C-B0E1-F3F3CCB21456}" destId="{72E1B904-3316-4C93-AD39-A7D7C53803A2}" srcOrd="1" destOrd="0" presId="urn:microsoft.com/office/officeart/2005/8/layout/radial1"/>
    <dgm:cxn modelId="{F3BB9716-2917-4E19-B2D0-34ED6BDD7D47}" type="presOf" srcId="{6A226B1B-9BE1-4238-AAAE-F5AFEC644828}" destId="{D980FC9A-106F-47B3-BDAA-D1E127F55799}" srcOrd="1" destOrd="0" presId="urn:microsoft.com/office/officeart/2005/8/layout/radial1"/>
    <dgm:cxn modelId="{19C0143C-3C79-46E7-8E71-84F8E31D5336}" srcId="{7AE51E2F-FC22-4A93-9236-2F332A6BBE36}" destId="{23474B29-759F-4A8F-85AC-B96640C1730F}" srcOrd="2" destOrd="0" parTransId="{8D4AEB88-AEB2-4178-B280-500379A4D122}" sibTransId="{B8B5D678-0D7C-402D-B587-7E269B1BD441}"/>
    <dgm:cxn modelId="{243790FB-D3DF-41FA-B4A0-535D71A02E89}" type="presOf" srcId="{834F989D-4C51-4D80-9121-9DC2C5C34A2E}" destId="{2A89A35D-A9BF-433A-8479-84E113C489DB}" srcOrd="0" destOrd="0" presId="urn:microsoft.com/office/officeart/2005/8/layout/radial1"/>
    <dgm:cxn modelId="{313DD8F2-1152-45A2-8637-E57E0F46E630}" srcId="{7AE51E2F-FC22-4A93-9236-2F332A6BBE36}" destId="{834F989D-4C51-4D80-9121-9DC2C5C34A2E}" srcOrd="4" destOrd="0" parTransId="{6A226B1B-9BE1-4238-AAAE-F5AFEC644828}" sibTransId="{602DB257-1220-4CF1-88B3-DE6F9985E2D3}"/>
    <dgm:cxn modelId="{7613C85F-6336-4E09-84E4-8D25B393C3D7}" type="presOf" srcId="{8D4AEB88-AEB2-4178-B280-500379A4D122}" destId="{B6243DF1-9721-4E08-9D0C-81BCC7CC735B}" srcOrd="0" destOrd="0" presId="urn:microsoft.com/office/officeart/2005/8/layout/radial1"/>
    <dgm:cxn modelId="{32CBE5A5-9751-46C2-BA4C-B77E04391DBE}" type="presOf" srcId="{177BD460-F100-4E8C-8E02-41B38BD90957}" destId="{B91BE6D1-C9FD-4D4C-9DA0-4E5EAC60DDBD}" srcOrd="0" destOrd="0" presId="urn:microsoft.com/office/officeart/2005/8/layout/radial1"/>
    <dgm:cxn modelId="{74D88672-DAAF-48F0-9AA9-29F58A085340}" type="presOf" srcId="{D09F2D67-CC39-4CAC-A354-941EDDEBEDD9}" destId="{8A50DC14-696A-443F-BE58-C858B20D97B1}" srcOrd="0" destOrd="0" presId="urn:microsoft.com/office/officeart/2005/8/layout/radial1"/>
    <dgm:cxn modelId="{DAAEFAFC-AED7-4207-9C9A-56672D263005}" type="presOf" srcId="{3467B315-9DE9-4897-AA4B-D9740E275C59}" destId="{4702211A-D75B-4827-8392-23E030B86BEA}" srcOrd="0" destOrd="0" presId="urn:microsoft.com/office/officeart/2005/8/layout/radial1"/>
    <dgm:cxn modelId="{6306D258-83C7-43E6-B3FD-035271397BBE}" type="presOf" srcId="{7AE51E2F-FC22-4A93-9236-2F332A6BBE36}" destId="{E99AB828-AA7A-40B6-A37D-5900626AF3B1}" srcOrd="0" destOrd="0" presId="urn:microsoft.com/office/officeart/2005/8/layout/radial1"/>
    <dgm:cxn modelId="{0FD14F20-F068-4812-9EF0-EA355D85A42C}" type="presOf" srcId="{177BD460-F100-4E8C-8E02-41B38BD90957}" destId="{58DA4D35-89FC-4030-99AF-2CF3591AE3BE}" srcOrd="1" destOrd="0" presId="urn:microsoft.com/office/officeart/2005/8/layout/radial1"/>
    <dgm:cxn modelId="{054D55D4-CB95-45F5-A5FB-F90AFD10D23C}" type="presOf" srcId="{60A6FD9B-4202-4F1B-B127-1C2BAF72B66C}" destId="{E291F0BB-61E7-44D3-B3BF-1972D26FE983}" srcOrd="0" destOrd="0" presId="urn:microsoft.com/office/officeart/2005/8/layout/radial1"/>
    <dgm:cxn modelId="{D24BC734-4701-4C9F-A868-D72E27317585}" type="presOf" srcId="{816D8B48-624F-40CB-80D9-0B1F7B03BB98}" destId="{A0AAC845-E3BE-4152-A3E9-500BCCF0DAB2}" srcOrd="1" destOrd="0" presId="urn:microsoft.com/office/officeart/2005/8/layout/radial1"/>
    <dgm:cxn modelId="{8DE2717A-F244-42CC-BBD7-52F37F6A85E6}" type="presOf" srcId="{8D4AEB88-AEB2-4178-B280-500379A4D122}" destId="{4D9A8E20-40A0-4F31-A9DC-A87E86AA4C49}" srcOrd="1" destOrd="0" presId="urn:microsoft.com/office/officeart/2005/8/layout/radial1"/>
    <dgm:cxn modelId="{26972212-4860-41A9-94DA-6BEE67F64719}" type="presOf" srcId="{52EDB94A-1E4D-429C-B0E1-F3F3CCB21456}" destId="{2B9196E8-6910-4933-8340-15928355610E}" srcOrd="0" destOrd="0" presId="urn:microsoft.com/office/officeart/2005/8/layout/radial1"/>
    <dgm:cxn modelId="{21E214F3-B75B-409C-B458-68FB138C8560}" srcId="{7AE51E2F-FC22-4A93-9236-2F332A6BBE36}" destId="{AE96E427-5F50-445F-BACA-3DFFBA31A0A5}" srcOrd="3" destOrd="0" parTransId="{177BD460-F100-4E8C-8E02-41B38BD90957}" sibTransId="{048E374F-CEC9-46EA-82B3-07DF5CD1DBBF}"/>
    <dgm:cxn modelId="{529C551D-7FA6-4AF0-9C44-D62693AE6EE8}" srcId="{7AE51E2F-FC22-4A93-9236-2F332A6BBE36}" destId="{EE664103-9962-4E54-B2B8-DA231CD63C67}" srcOrd="0" destOrd="0" parTransId="{3467B315-9DE9-4897-AA4B-D9740E275C59}" sibTransId="{EFA45119-78DB-457D-8FF1-9056ADF10203}"/>
    <dgm:cxn modelId="{BAA6A734-17F7-47D8-81E9-207A5FECD24E}" type="presParOf" srcId="{E291F0BB-61E7-44D3-B3BF-1972D26FE983}" destId="{E99AB828-AA7A-40B6-A37D-5900626AF3B1}" srcOrd="0" destOrd="0" presId="urn:microsoft.com/office/officeart/2005/8/layout/radial1"/>
    <dgm:cxn modelId="{609228E0-7899-4585-B199-A2EE3453FD2F}" type="presParOf" srcId="{E291F0BB-61E7-44D3-B3BF-1972D26FE983}" destId="{4702211A-D75B-4827-8392-23E030B86BEA}" srcOrd="1" destOrd="0" presId="urn:microsoft.com/office/officeart/2005/8/layout/radial1"/>
    <dgm:cxn modelId="{909DCC1E-A750-4BC0-8DF3-C1E933788CB8}" type="presParOf" srcId="{4702211A-D75B-4827-8392-23E030B86BEA}" destId="{648A01C9-2F68-4406-A9A7-401AE6FFCE6C}" srcOrd="0" destOrd="0" presId="urn:microsoft.com/office/officeart/2005/8/layout/radial1"/>
    <dgm:cxn modelId="{7B881201-CDCC-4E97-AE95-1B1F8959607A}" type="presParOf" srcId="{E291F0BB-61E7-44D3-B3BF-1972D26FE983}" destId="{BC788BBD-C955-4D56-A80C-C2432BE75B6A}" srcOrd="2" destOrd="0" presId="urn:microsoft.com/office/officeart/2005/8/layout/radial1"/>
    <dgm:cxn modelId="{0A957C1E-0918-42E3-AAC0-2616BDC80308}" type="presParOf" srcId="{E291F0BB-61E7-44D3-B3BF-1972D26FE983}" destId="{2B9196E8-6910-4933-8340-15928355610E}" srcOrd="3" destOrd="0" presId="urn:microsoft.com/office/officeart/2005/8/layout/radial1"/>
    <dgm:cxn modelId="{12135586-E4CE-4ACF-8B9C-CEDAFBC4752E}" type="presParOf" srcId="{2B9196E8-6910-4933-8340-15928355610E}" destId="{72E1B904-3316-4C93-AD39-A7D7C53803A2}" srcOrd="0" destOrd="0" presId="urn:microsoft.com/office/officeart/2005/8/layout/radial1"/>
    <dgm:cxn modelId="{A5261BCC-B1DF-4E00-8061-ADA44866BC7B}" type="presParOf" srcId="{E291F0BB-61E7-44D3-B3BF-1972D26FE983}" destId="{53F0B037-F2CC-4848-9DEC-C7D3E09D3A51}" srcOrd="4" destOrd="0" presId="urn:microsoft.com/office/officeart/2005/8/layout/radial1"/>
    <dgm:cxn modelId="{29E3809E-5CF2-43BC-91C5-FD97AFECDB93}" type="presParOf" srcId="{E291F0BB-61E7-44D3-B3BF-1972D26FE983}" destId="{B6243DF1-9721-4E08-9D0C-81BCC7CC735B}" srcOrd="5" destOrd="0" presId="urn:microsoft.com/office/officeart/2005/8/layout/radial1"/>
    <dgm:cxn modelId="{FB7C2575-526B-46C3-9BA9-E6609D61A5F5}" type="presParOf" srcId="{B6243DF1-9721-4E08-9D0C-81BCC7CC735B}" destId="{4D9A8E20-40A0-4F31-A9DC-A87E86AA4C49}" srcOrd="0" destOrd="0" presId="urn:microsoft.com/office/officeart/2005/8/layout/radial1"/>
    <dgm:cxn modelId="{5228F597-9833-44E7-A45B-224CB8CD77F6}" type="presParOf" srcId="{E291F0BB-61E7-44D3-B3BF-1972D26FE983}" destId="{EF36E415-4997-470A-9AD6-511CEB1F869A}" srcOrd="6" destOrd="0" presId="urn:microsoft.com/office/officeart/2005/8/layout/radial1"/>
    <dgm:cxn modelId="{9A3805CF-2E9F-46A5-BC58-E8D34340DA8E}" type="presParOf" srcId="{E291F0BB-61E7-44D3-B3BF-1972D26FE983}" destId="{B91BE6D1-C9FD-4D4C-9DA0-4E5EAC60DDBD}" srcOrd="7" destOrd="0" presId="urn:microsoft.com/office/officeart/2005/8/layout/radial1"/>
    <dgm:cxn modelId="{34600917-2EDC-4D08-AEF6-821A6445B954}" type="presParOf" srcId="{B91BE6D1-C9FD-4D4C-9DA0-4E5EAC60DDBD}" destId="{58DA4D35-89FC-4030-99AF-2CF3591AE3BE}" srcOrd="0" destOrd="0" presId="urn:microsoft.com/office/officeart/2005/8/layout/radial1"/>
    <dgm:cxn modelId="{59CEE7C1-959C-4566-90F2-32F7381B367D}" type="presParOf" srcId="{E291F0BB-61E7-44D3-B3BF-1972D26FE983}" destId="{B3C0DA5B-A1BB-4748-99CB-EA10C1913517}" srcOrd="8" destOrd="0" presId="urn:microsoft.com/office/officeart/2005/8/layout/radial1"/>
    <dgm:cxn modelId="{FEE5B5B2-E521-41C8-940F-CE55E73523C2}" type="presParOf" srcId="{E291F0BB-61E7-44D3-B3BF-1972D26FE983}" destId="{6B680E22-FA28-4864-87DB-9F8B2C561D88}" srcOrd="9" destOrd="0" presId="urn:microsoft.com/office/officeart/2005/8/layout/radial1"/>
    <dgm:cxn modelId="{57681A3B-84B0-4FFF-8D6A-730E85FA22EC}" type="presParOf" srcId="{6B680E22-FA28-4864-87DB-9F8B2C561D88}" destId="{D980FC9A-106F-47B3-BDAA-D1E127F55799}" srcOrd="0" destOrd="0" presId="urn:microsoft.com/office/officeart/2005/8/layout/radial1"/>
    <dgm:cxn modelId="{CAB11B50-4BF9-46C5-95CA-CEFD11BF707A}" type="presParOf" srcId="{E291F0BB-61E7-44D3-B3BF-1972D26FE983}" destId="{2A89A35D-A9BF-433A-8479-84E113C489DB}" srcOrd="10" destOrd="0" presId="urn:microsoft.com/office/officeart/2005/8/layout/radial1"/>
    <dgm:cxn modelId="{D97ECA34-8C07-47EE-BF91-442F1342F951}" type="presParOf" srcId="{E291F0BB-61E7-44D3-B3BF-1972D26FE983}" destId="{259CBD10-DE12-4E03-94C0-087526189413}" srcOrd="11" destOrd="0" presId="urn:microsoft.com/office/officeart/2005/8/layout/radial1"/>
    <dgm:cxn modelId="{3D8DCAE3-5D60-4E3F-94DE-A4F4AA1C0EE5}" type="presParOf" srcId="{259CBD10-DE12-4E03-94C0-087526189413}" destId="{A0AAC845-E3BE-4152-A3E9-500BCCF0DAB2}" srcOrd="0" destOrd="0" presId="urn:microsoft.com/office/officeart/2005/8/layout/radial1"/>
    <dgm:cxn modelId="{76491E6C-6430-4013-B714-E2126FCA7472}" type="presParOf" srcId="{E291F0BB-61E7-44D3-B3BF-1972D26FE983}" destId="{8A50DC14-696A-443F-BE58-C858B20D97B1}" srcOrd="12" destOrd="0" presId="urn:microsoft.com/office/officeart/2005/8/layout/radial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BA4CE3-D3CB-4990-B1C2-59864B130CC5}">
      <dsp:nvSpPr>
        <dsp:cNvPr id="0" name=""/>
        <dsp:cNvSpPr/>
      </dsp:nvSpPr>
      <dsp:spPr>
        <a:xfrm>
          <a:off x="2664292" y="139844"/>
          <a:ext cx="3240367" cy="1660346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solidFill>
            <a:srgbClr val="00206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Совершенствовать творческие, интеллектуальные и коммуникативные способности  класса</a:t>
          </a:r>
          <a:endParaRPr lang="ru-RU" sz="21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64292" y="139844"/>
        <a:ext cx="3240367" cy="1660346"/>
      </dsp:txXfrm>
    </dsp:sp>
    <dsp:sp modelId="{A498DD92-188A-490A-8FFF-9CF26C1BFE4B}">
      <dsp:nvSpPr>
        <dsp:cNvPr id="0" name=""/>
        <dsp:cNvSpPr/>
      </dsp:nvSpPr>
      <dsp:spPr>
        <a:xfrm rot="3352622">
          <a:off x="4906399" y="2389958"/>
          <a:ext cx="1003566" cy="47666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3352622">
        <a:off x="4906399" y="2389958"/>
        <a:ext cx="1003566" cy="476668"/>
      </dsp:txXfrm>
    </dsp:sp>
    <dsp:sp modelId="{36C75CD8-944F-4661-8824-3DA2441BC472}">
      <dsp:nvSpPr>
        <dsp:cNvPr id="0" name=""/>
        <dsp:cNvSpPr/>
      </dsp:nvSpPr>
      <dsp:spPr>
        <a:xfrm>
          <a:off x="4911704" y="3456394"/>
          <a:ext cx="3240367" cy="1660346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solidFill>
            <a:srgbClr val="00206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Собрать материал о любимых песнях и исполнителях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11704" y="3456394"/>
        <a:ext cx="3240367" cy="1660346"/>
      </dsp:txXfrm>
    </dsp:sp>
    <dsp:sp modelId="{3F525F28-F77A-45D7-83AD-AD786F738BD7}">
      <dsp:nvSpPr>
        <dsp:cNvPr id="0" name=""/>
        <dsp:cNvSpPr/>
      </dsp:nvSpPr>
      <dsp:spPr>
        <a:xfrm rot="10800000">
          <a:off x="3782692" y="4048233"/>
          <a:ext cx="1003566" cy="47666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10800000">
        <a:off x="3782692" y="4048233"/>
        <a:ext cx="1003566" cy="476668"/>
      </dsp:txXfrm>
    </dsp:sp>
    <dsp:sp modelId="{739A09F3-50BD-42C4-930C-A70A3136A0E6}">
      <dsp:nvSpPr>
        <dsp:cNvPr id="0" name=""/>
        <dsp:cNvSpPr/>
      </dsp:nvSpPr>
      <dsp:spPr>
        <a:xfrm>
          <a:off x="416879" y="3456394"/>
          <a:ext cx="3240367" cy="1660346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solidFill>
            <a:srgbClr val="00206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Развивать  музыкальные способности класса</a:t>
          </a:r>
          <a:endParaRPr lang="ru-RU" sz="21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6879" y="3456394"/>
        <a:ext cx="3240367" cy="1660346"/>
      </dsp:txXfrm>
    </dsp:sp>
    <dsp:sp modelId="{9A174785-D0E2-4007-8D85-36980A5F46F9}">
      <dsp:nvSpPr>
        <dsp:cNvPr id="0" name=""/>
        <dsp:cNvSpPr/>
      </dsp:nvSpPr>
      <dsp:spPr>
        <a:xfrm rot="18247378">
          <a:off x="2658986" y="2389958"/>
          <a:ext cx="1003566" cy="47666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18247378">
        <a:off x="2658986" y="2389958"/>
        <a:ext cx="1003566" cy="47666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0E2D90-CAD0-4F97-9C35-3208BB9D5DC8}">
      <dsp:nvSpPr>
        <dsp:cNvPr id="0" name=""/>
        <dsp:cNvSpPr/>
      </dsp:nvSpPr>
      <dsp:spPr>
        <a:xfrm rot="16200000">
          <a:off x="662479" y="-606126"/>
          <a:ext cx="2916324" cy="4176464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Возможно ли развитие личностных качеств ребят посредством музыки?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 rot="16200000">
        <a:off x="1027019" y="-970667"/>
        <a:ext cx="2187243" cy="4176464"/>
      </dsp:txXfrm>
    </dsp:sp>
    <dsp:sp modelId="{2DDF4E4E-2392-43F8-91BA-309401D44172}">
      <dsp:nvSpPr>
        <dsp:cNvPr id="0" name=""/>
        <dsp:cNvSpPr/>
      </dsp:nvSpPr>
      <dsp:spPr>
        <a:xfrm>
          <a:off x="4176464" y="0"/>
          <a:ext cx="4176464" cy="2916324"/>
        </a:xfrm>
        <a:prstGeom prst="round1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Интересны ли песни  современных детей их родителям?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76464" y="0"/>
        <a:ext cx="4176464" cy="2187243"/>
      </dsp:txXfrm>
    </dsp:sp>
    <dsp:sp modelId="{163FB4A0-47C2-4EE3-B1C8-8E4D266EEA57}">
      <dsp:nvSpPr>
        <dsp:cNvPr id="0" name=""/>
        <dsp:cNvSpPr/>
      </dsp:nvSpPr>
      <dsp:spPr>
        <a:xfrm rot="10800000">
          <a:off x="0" y="2916324"/>
          <a:ext cx="4176464" cy="2916324"/>
        </a:xfrm>
        <a:prstGeom prst="round1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Как связаны музыкальные 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интересы и личность 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ребёнка?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3645405"/>
        <a:ext cx="4176464" cy="2187243"/>
      </dsp:txXfrm>
    </dsp:sp>
    <dsp:sp modelId="{13E644D8-2F07-4D6D-BBA6-1EBEDD41B4A5}">
      <dsp:nvSpPr>
        <dsp:cNvPr id="0" name=""/>
        <dsp:cNvSpPr/>
      </dsp:nvSpPr>
      <dsp:spPr>
        <a:xfrm rot="5400000">
          <a:off x="4806534" y="2286254"/>
          <a:ext cx="2916324" cy="4176464"/>
        </a:xfrm>
        <a:prstGeom prst="round1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Если интересны, 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то в какой мере?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171074" y="2650794"/>
        <a:ext cx="2187243" cy="4176464"/>
      </dsp:txXfrm>
    </dsp:sp>
    <dsp:sp modelId="{7CC2E701-7A8A-491D-8CB1-AAA989A8549A}">
      <dsp:nvSpPr>
        <dsp:cNvPr id="0" name=""/>
        <dsp:cNvSpPr/>
      </dsp:nvSpPr>
      <dsp:spPr>
        <a:xfrm>
          <a:off x="2923524" y="2187243"/>
          <a:ext cx="2505878" cy="1458162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4600" b="1" kern="1200" dirty="0" smtClean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rPr>
            <a:t>Вопросы проекта:</a:t>
          </a:r>
          <a:endParaRPr lang="ru-RU" sz="4600" b="1" kern="1200" dirty="0">
            <a:solidFill>
              <a:srgbClr val="FF0000"/>
            </a:solidFill>
            <a:latin typeface="Monotype Corsiva" pitchFamily="66" charset="0"/>
            <a:cs typeface="Times New Roman" pitchFamily="18" charset="0"/>
          </a:endParaRPr>
        </a:p>
      </dsp:txBody>
      <dsp:txXfrm>
        <a:off x="2923524" y="2187243"/>
        <a:ext cx="2505878" cy="145816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9AB828-AA7A-40B6-A37D-5900626AF3B1}">
      <dsp:nvSpPr>
        <dsp:cNvPr id="0" name=""/>
        <dsp:cNvSpPr/>
      </dsp:nvSpPr>
      <dsp:spPr>
        <a:xfrm>
          <a:off x="3622897" y="2462373"/>
          <a:ext cx="1888628" cy="1888628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Итоги проекта</a:t>
          </a:r>
          <a:endParaRPr lang="ru-RU" sz="2700" b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22897" y="2462373"/>
        <a:ext cx="1888628" cy="1888628"/>
      </dsp:txXfrm>
    </dsp:sp>
    <dsp:sp modelId="{4702211A-D75B-4827-8392-23E030B86BEA}">
      <dsp:nvSpPr>
        <dsp:cNvPr id="0" name=""/>
        <dsp:cNvSpPr/>
      </dsp:nvSpPr>
      <dsp:spPr>
        <a:xfrm rot="16200000">
          <a:off x="4420995" y="2297567"/>
          <a:ext cx="292434" cy="37177"/>
        </a:xfrm>
        <a:custGeom>
          <a:avLst/>
          <a:gdLst/>
          <a:ahLst/>
          <a:cxnLst/>
          <a:rect l="0" t="0" r="0" b="0"/>
          <a:pathLst>
            <a:path>
              <a:moveTo>
                <a:pt x="0" y="18588"/>
              </a:moveTo>
              <a:lnTo>
                <a:pt x="292434" y="18588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pitchFamily="18" charset="0"/>
            <a:cs typeface="Times New Roman" pitchFamily="18" charset="0"/>
          </a:endParaRPr>
        </a:p>
      </dsp:txBody>
      <dsp:txXfrm rot="16200000">
        <a:off x="4559901" y="2308845"/>
        <a:ext cx="14621" cy="14621"/>
      </dsp:txXfrm>
    </dsp:sp>
    <dsp:sp modelId="{BC788BBD-C955-4D56-A80C-C2432BE75B6A}">
      <dsp:nvSpPr>
        <dsp:cNvPr id="0" name=""/>
        <dsp:cNvSpPr/>
      </dsp:nvSpPr>
      <dsp:spPr>
        <a:xfrm>
          <a:off x="3552716" y="281310"/>
          <a:ext cx="2028991" cy="1888628"/>
        </a:xfrm>
        <a:prstGeom prst="ellipse">
          <a:avLst/>
        </a:prstGeom>
        <a:solidFill>
          <a:srgbClr val="00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Сообщения на тему «Моя любимая группа»</a:t>
          </a:r>
          <a:endParaRPr lang="ru-RU" sz="2000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52716" y="281310"/>
        <a:ext cx="2028991" cy="1888628"/>
      </dsp:txXfrm>
    </dsp:sp>
    <dsp:sp modelId="{2B9196E8-6910-4933-8340-15928355610E}">
      <dsp:nvSpPr>
        <dsp:cNvPr id="0" name=""/>
        <dsp:cNvSpPr/>
      </dsp:nvSpPr>
      <dsp:spPr>
        <a:xfrm rot="19800000">
          <a:off x="5354997" y="2803924"/>
          <a:ext cx="448069" cy="37177"/>
        </a:xfrm>
        <a:custGeom>
          <a:avLst/>
          <a:gdLst/>
          <a:ahLst/>
          <a:cxnLst/>
          <a:rect l="0" t="0" r="0" b="0"/>
          <a:pathLst>
            <a:path>
              <a:moveTo>
                <a:pt x="0" y="18588"/>
              </a:moveTo>
              <a:lnTo>
                <a:pt x="448069" y="18588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pitchFamily="18" charset="0"/>
            <a:cs typeface="Times New Roman" pitchFamily="18" charset="0"/>
          </a:endParaRPr>
        </a:p>
      </dsp:txBody>
      <dsp:txXfrm rot="19800000">
        <a:off x="5567830" y="2811311"/>
        <a:ext cx="22403" cy="22403"/>
      </dsp:txXfrm>
    </dsp:sp>
    <dsp:sp modelId="{53F0B037-F2CC-4848-9DEC-C7D3E09D3A51}">
      <dsp:nvSpPr>
        <dsp:cNvPr id="0" name=""/>
        <dsp:cNvSpPr/>
      </dsp:nvSpPr>
      <dsp:spPr>
        <a:xfrm>
          <a:off x="5579837" y="1234643"/>
          <a:ext cx="2227732" cy="1888628"/>
        </a:xfrm>
        <a:prstGeom prst="ellipse">
          <a:avLst/>
        </a:prstGeom>
        <a:solidFill>
          <a:srgbClr val="00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Урок музыки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«Минута славы»</a:t>
          </a:r>
          <a:endParaRPr lang="ru-RU" sz="2000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79837" y="1234643"/>
        <a:ext cx="2227732" cy="1888628"/>
      </dsp:txXfrm>
    </dsp:sp>
    <dsp:sp modelId="{B6243DF1-9721-4E08-9D0C-81BCC7CC735B}">
      <dsp:nvSpPr>
        <dsp:cNvPr id="0" name=""/>
        <dsp:cNvSpPr/>
      </dsp:nvSpPr>
      <dsp:spPr>
        <a:xfrm rot="1800000">
          <a:off x="5355136" y="3971754"/>
          <a:ext cx="445991" cy="37177"/>
        </a:xfrm>
        <a:custGeom>
          <a:avLst/>
          <a:gdLst/>
          <a:ahLst/>
          <a:cxnLst/>
          <a:rect l="0" t="0" r="0" b="0"/>
          <a:pathLst>
            <a:path>
              <a:moveTo>
                <a:pt x="0" y="18588"/>
              </a:moveTo>
              <a:lnTo>
                <a:pt x="445991" y="18588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pitchFamily="18" charset="0"/>
            <a:cs typeface="Times New Roman" pitchFamily="18" charset="0"/>
          </a:endParaRPr>
        </a:p>
      </dsp:txBody>
      <dsp:txXfrm rot="1800000">
        <a:off x="5566982" y="3979193"/>
        <a:ext cx="22299" cy="22299"/>
      </dsp:txXfrm>
    </dsp:sp>
    <dsp:sp modelId="{EF36E415-4997-470A-9AD6-511CEB1F869A}">
      <dsp:nvSpPr>
        <dsp:cNvPr id="0" name=""/>
        <dsp:cNvSpPr/>
      </dsp:nvSpPr>
      <dsp:spPr>
        <a:xfrm>
          <a:off x="5576645" y="3690103"/>
          <a:ext cx="2234115" cy="1888628"/>
        </a:xfrm>
        <a:prstGeom prst="ellipse">
          <a:avLst/>
        </a:prstGeom>
        <a:solidFill>
          <a:srgbClr val="00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Классный час «Я и современная музыка»</a:t>
          </a:r>
          <a:endParaRPr lang="ru-RU" sz="2000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76645" y="3690103"/>
        <a:ext cx="2234115" cy="1888628"/>
      </dsp:txXfrm>
    </dsp:sp>
    <dsp:sp modelId="{B91BE6D1-C9FD-4D4C-9DA0-4E5EAC60DDBD}">
      <dsp:nvSpPr>
        <dsp:cNvPr id="0" name=""/>
        <dsp:cNvSpPr/>
      </dsp:nvSpPr>
      <dsp:spPr>
        <a:xfrm rot="5400000">
          <a:off x="4458919" y="4440706"/>
          <a:ext cx="216584" cy="37177"/>
        </a:xfrm>
        <a:custGeom>
          <a:avLst/>
          <a:gdLst/>
          <a:ahLst/>
          <a:cxnLst/>
          <a:rect l="0" t="0" r="0" b="0"/>
          <a:pathLst>
            <a:path>
              <a:moveTo>
                <a:pt x="0" y="18588"/>
              </a:moveTo>
              <a:lnTo>
                <a:pt x="216584" y="18588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pitchFamily="18" charset="0"/>
            <a:cs typeface="Times New Roman" pitchFamily="18" charset="0"/>
          </a:endParaRPr>
        </a:p>
      </dsp:txBody>
      <dsp:txXfrm rot="5400000">
        <a:off x="4561797" y="4453880"/>
        <a:ext cx="10829" cy="10829"/>
      </dsp:txXfrm>
    </dsp:sp>
    <dsp:sp modelId="{B3C0DA5B-A1BB-4748-99CB-EA10C1913517}">
      <dsp:nvSpPr>
        <dsp:cNvPr id="0" name=""/>
        <dsp:cNvSpPr/>
      </dsp:nvSpPr>
      <dsp:spPr>
        <a:xfrm>
          <a:off x="3482298" y="4567587"/>
          <a:ext cx="2169826" cy="1888628"/>
        </a:xfrm>
        <a:prstGeom prst="ellipse">
          <a:avLst/>
        </a:prstGeom>
        <a:solidFill>
          <a:srgbClr val="00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Выступление</a:t>
          </a:r>
          <a:r>
            <a:rPr lang="ru-RU" sz="2000" kern="1200" baseline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на Новогоднем празднике</a:t>
          </a:r>
          <a:endParaRPr lang="ru-RU" sz="2000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82298" y="4567587"/>
        <a:ext cx="2169826" cy="1888628"/>
      </dsp:txXfrm>
    </dsp:sp>
    <dsp:sp modelId="{6B680E22-FA28-4864-87DB-9F8B2C561D88}">
      <dsp:nvSpPr>
        <dsp:cNvPr id="0" name=""/>
        <dsp:cNvSpPr/>
      </dsp:nvSpPr>
      <dsp:spPr>
        <a:xfrm rot="9000000">
          <a:off x="3327463" y="3973317"/>
          <a:ext cx="452243" cy="37177"/>
        </a:xfrm>
        <a:custGeom>
          <a:avLst/>
          <a:gdLst/>
          <a:ahLst/>
          <a:cxnLst/>
          <a:rect l="0" t="0" r="0" b="0"/>
          <a:pathLst>
            <a:path>
              <a:moveTo>
                <a:pt x="0" y="18588"/>
              </a:moveTo>
              <a:lnTo>
                <a:pt x="452243" y="18588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pitchFamily="18" charset="0"/>
            <a:cs typeface="Times New Roman" pitchFamily="18" charset="0"/>
          </a:endParaRPr>
        </a:p>
      </dsp:txBody>
      <dsp:txXfrm rot="9000000">
        <a:off x="3542278" y="3980599"/>
        <a:ext cx="22612" cy="22612"/>
      </dsp:txXfrm>
    </dsp:sp>
    <dsp:sp modelId="{2A89A35D-A9BF-433A-8479-84E113C489DB}">
      <dsp:nvSpPr>
        <dsp:cNvPr id="0" name=""/>
        <dsp:cNvSpPr/>
      </dsp:nvSpPr>
      <dsp:spPr>
        <a:xfrm>
          <a:off x="1333238" y="3690103"/>
          <a:ext cx="2214965" cy="1888628"/>
        </a:xfrm>
        <a:prstGeom prst="ellipse">
          <a:avLst/>
        </a:prstGeom>
        <a:solidFill>
          <a:srgbClr val="00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Рефераты на тему     «Мой любимый </a:t>
          </a:r>
          <a:r>
            <a:rPr lang="ru-RU" sz="2000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исполни-тель</a:t>
          </a:r>
          <a:r>
            <a:rPr lang="ru-RU" sz="20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»</a:t>
          </a:r>
          <a:endParaRPr lang="ru-RU" sz="2000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33238" y="3690103"/>
        <a:ext cx="2214965" cy="1888628"/>
      </dsp:txXfrm>
    </dsp:sp>
    <dsp:sp modelId="{259CBD10-DE12-4E03-94C0-087526189413}">
      <dsp:nvSpPr>
        <dsp:cNvPr id="0" name=""/>
        <dsp:cNvSpPr/>
      </dsp:nvSpPr>
      <dsp:spPr>
        <a:xfrm rot="12600000">
          <a:off x="3323548" y="2801832"/>
          <a:ext cx="456439" cy="37177"/>
        </a:xfrm>
        <a:custGeom>
          <a:avLst/>
          <a:gdLst/>
          <a:ahLst/>
          <a:cxnLst/>
          <a:rect l="0" t="0" r="0" b="0"/>
          <a:pathLst>
            <a:path>
              <a:moveTo>
                <a:pt x="0" y="18588"/>
              </a:moveTo>
              <a:lnTo>
                <a:pt x="456439" y="18588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pitchFamily="18" charset="0"/>
            <a:cs typeface="Times New Roman" pitchFamily="18" charset="0"/>
          </a:endParaRPr>
        </a:p>
      </dsp:txBody>
      <dsp:txXfrm rot="12600000">
        <a:off x="3540356" y="2809009"/>
        <a:ext cx="22821" cy="22821"/>
      </dsp:txXfrm>
    </dsp:sp>
    <dsp:sp modelId="{8A50DC14-696A-443F-BE58-C858B20D97B1}">
      <dsp:nvSpPr>
        <dsp:cNvPr id="0" name=""/>
        <dsp:cNvSpPr/>
      </dsp:nvSpPr>
      <dsp:spPr>
        <a:xfrm>
          <a:off x="1339622" y="1234643"/>
          <a:ext cx="2202197" cy="1888628"/>
        </a:xfrm>
        <a:prstGeom prst="ellipse">
          <a:avLst/>
        </a:prstGeom>
        <a:solidFill>
          <a:srgbClr val="00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Разучивание песен на уроке музыки</a:t>
          </a:r>
          <a:endParaRPr lang="ru-RU" sz="2000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39622" y="1234643"/>
        <a:ext cx="2202197" cy="1888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361E5-2F46-4385-A740-95D352C0C9A3}" type="datetimeFigureOut">
              <a:rPr lang="ru-RU" smtClean="0"/>
              <a:pPr/>
              <a:t>21.01.2020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6CFFE-6907-4C0E-801E-49EF686CA2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149C8-487A-48DF-A754-836B4774CA6E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5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cross-ipk.ru/conf/files/2-2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87851" y="4357694"/>
            <a:ext cx="35121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Работу выполнили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учащиеся 6 класса: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Руководитель: Черепанова Л.А.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5733256"/>
            <a:ext cx="9326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г.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489446"/>
            <a:ext cx="74563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 ОБЩЕОБРАЗОВАТЕЛЬНОЕ УЧРЕЖДЕНИЕ Средняя общеобразовательная школа № 19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20" y="285728"/>
            <a:ext cx="8572560" cy="6215106"/>
          </a:xfrm>
          <a:prstGeom prst="roundRect">
            <a:avLst/>
          </a:prstGeom>
          <a:noFill/>
          <a:ln w="57150">
            <a:solidFill>
              <a:schemeClr val="accent2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504125"/>
            <a:ext cx="8244408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C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Times New Roman" pitchFamily="18" charset="0"/>
              </a:rPr>
              <a:t>Исследовательский проект: </a:t>
            </a:r>
          </a:p>
          <a:p>
            <a:pPr algn="ctr"/>
            <a:r>
              <a:rPr lang="ru-RU" sz="7200" b="1" cap="none" spc="50" dirty="0" smtClean="0">
                <a:ln w="11430"/>
                <a:solidFill>
                  <a:srgbClr val="C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Times New Roman" pitchFamily="18" charset="0"/>
              </a:rPr>
              <a:t>Вместе веселее с песней</a:t>
            </a:r>
            <a:endParaRPr lang="ru-RU" sz="7200" b="1" cap="none" spc="50" dirty="0">
              <a:ln w="11430"/>
              <a:solidFill>
                <a:srgbClr val="C0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0242" name="Picture 2" descr="http://i025.radikal.ru/0909/82/21d3ff83d6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357562"/>
            <a:ext cx="2357454" cy="265284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285720" y="908050"/>
            <a:ext cx="637451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Нужна ли музыка в жизни? </a:t>
            </a:r>
          </a:p>
          <a:p>
            <a:r>
              <a:rPr lang="ru-RU" sz="22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342" name="Rectangle 33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4" name="Rectangle 67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128826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 проведенных исследований</a:t>
            </a:r>
            <a:endParaRPr lang="ru-RU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6" descr="http://intv.ua/uploads/posts/2013-03/1362567761_soc-opituvann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785794"/>
            <a:ext cx="1619219" cy="121441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844824"/>
            <a:ext cx="712879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285720" y="908051"/>
            <a:ext cx="6374512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Любимая группа и исполнитель?</a:t>
            </a:r>
          </a:p>
          <a:p>
            <a:r>
              <a:rPr lang="ru-RU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Поёте караоке?</a:t>
            </a:r>
          </a:p>
          <a:p>
            <a:r>
              <a:rPr lang="ru-RU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Любите петь, танцевать?</a:t>
            </a:r>
          </a:p>
          <a:p>
            <a:r>
              <a:rPr lang="ru-RU" sz="22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342" name="Rectangle 33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4" name="Rectangle 67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128826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 проведенных исследований</a:t>
            </a:r>
            <a:endParaRPr lang="ru-RU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6" descr="http://intv.ua/uploads/posts/2013-03/1362567761_soc-opituvann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785794"/>
            <a:ext cx="1619219" cy="1214414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16832"/>
            <a:ext cx="756084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285720" y="908051"/>
            <a:ext cx="63745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Где слушают музыку?</a:t>
            </a:r>
          </a:p>
          <a:p>
            <a:endParaRPr lang="ru-RU" sz="20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342" name="Rectangle 33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4" name="Rectangle 67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128826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 проведенных исследований</a:t>
            </a:r>
            <a:endParaRPr lang="ru-RU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6" descr="http://intv.ua/uploads/posts/2013-03/1362567761_soc-opituvann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785794"/>
            <a:ext cx="1619219" cy="1214414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72816"/>
            <a:ext cx="770485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108074" y="1628800"/>
            <a:ext cx="803582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Какую музыку слушайте чаще всего?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 Нужна ли музыка в жизни?  Почему?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Твой любимый певец – исполнитель.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 Любимая группа.</a:t>
            </a:r>
            <a:endParaRPr lang="ru-RU" sz="2000" dirty="0" smtClean="0"/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Умеешь ты играть на музыкальном инструменте? (на каком ).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Поёте дома караоке?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Слушайте классику?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4000" b="1" i="0" u="none" strike="noStrike" spc="50" normalizeH="0" baseline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сследование</a:t>
            </a:r>
            <a:r>
              <a:rPr kumimoji="0" lang="ru-RU" sz="4000" b="1" i="0" u="none" strike="noStrike" spc="50" normalizeH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опрос </a:t>
            </a:r>
          </a:p>
          <a:p>
            <a:pPr algn="ctr"/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родителей</a:t>
            </a:r>
            <a:endParaRPr lang="ru-RU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orshanka.by/wp-content/uploads/2010/07/anke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0"/>
            <a:ext cx="1857356" cy="224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www.arhcity.ru/data/0/ank.jpg"/>
          <p:cNvPicPr>
            <a:picLocks noChangeAspect="1" noChangeArrowheads="1"/>
          </p:cNvPicPr>
          <p:nvPr/>
        </p:nvPicPr>
        <p:blipFill>
          <a:blip r:embed="rId3" cstate="print"/>
          <a:srcRect l="8030" r="8458" b="3999"/>
          <a:stretch>
            <a:fillRect/>
          </a:stretch>
        </p:blipFill>
        <p:spPr bwMode="auto">
          <a:xfrm>
            <a:off x="2555776" y="4149080"/>
            <a:ext cx="1857388" cy="2286016"/>
          </a:xfrm>
          <a:prstGeom prst="rect">
            <a:avLst/>
          </a:prstGeom>
          <a:noFill/>
        </p:spPr>
      </p:pic>
      <p:pic>
        <p:nvPicPr>
          <p:cNvPr id="2054" name="Picture 6" descr="http://www.geneseo.edu/sites/default/files/images/form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115" y="104776"/>
            <a:ext cx="1206489" cy="1038208"/>
          </a:xfrm>
          <a:prstGeom prst="rect">
            <a:avLst/>
          </a:prstGeom>
          <a:noFill/>
        </p:spPr>
      </p:pic>
      <p:pic>
        <p:nvPicPr>
          <p:cNvPr id="2056" name="Picture 8" descr="http://www.north-capital.ru/scr_big/6FB1E648-8121-4232-B604-61E94E8752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429000"/>
            <a:ext cx="1835998" cy="1785926"/>
          </a:xfrm>
          <a:prstGeom prst="rect">
            <a:avLst/>
          </a:prstGeom>
          <a:noFill/>
        </p:spPr>
      </p:pic>
      <p:pic>
        <p:nvPicPr>
          <p:cNvPr id="2058" name="Picture 10" descr="http://www.mpsaz.org/adams/staff/mlmerriman/homework/images/j0438678.jpg"/>
          <p:cNvPicPr>
            <a:picLocks noChangeAspect="1" noChangeArrowheads="1"/>
          </p:cNvPicPr>
          <p:nvPr/>
        </p:nvPicPr>
        <p:blipFill>
          <a:blip r:embed="rId6" cstate="print"/>
          <a:srcRect l="13491"/>
          <a:stretch>
            <a:fillRect/>
          </a:stretch>
        </p:blipFill>
        <p:spPr bwMode="auto">
          <a:xfrm>
            <a:off x="6876256" y="4929198"/>
            <a:ext cx="1671621" cy="1928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0" y="128826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 проведенных исследований</a:t>
            </a:r>
            <a:endParaRPr lang="ru-RU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23528" y="1412776"/>
            <a:ext cx="60304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200" dirty="0" smtClean="0">
                <a:solidFill>
                  <a:srgbClr val="66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Анкетирование родителей  </a:t>
            </a:r>
            <a:endParaRPr lang="ru-RU" sz="2200" dirty="0">
              <a:solidFill>
                <a:srgbClr val="66006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://www.reflectionmassage.com/wp-content/uploads/2009/11/3D-Character-3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785794"/>
            <a:ext cx="2786082" cy="2091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5" name="Диаграмма 44"/>
          <p:cNvGraphicFramePr/>
          <p:nvPr/>
        </p:nvGraphicFramePr>
        <p:xfrm>
          <a:off x="1259632" y="2708920"/>
          <a:ext cx="655272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0" y="128826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 проведенных исследований</a:t>
            </a:r>
            <a:endParaRPr lang="ru-RU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14282" y="1445113"/>
            <a:ext cx="60304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200" dirty="0" smtClean="0">
                <a:solidFill>
                  <a:srgbClr val="66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Анкетирование родителей  и учащихся на совпадение музыкальных вкусов</a:t>
            </a:r>
            <a:endParaRPr lang="ru-RU" sz="2200" dirty="0">
              <a:solidFill>
                <a:srgbClr val="66006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://www.reflectionmassage.com/wp-content/uploads/2009/11/3D-Character-3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785794"/>
            <a:ext cx="2786082" cy="2091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5" name="Диаграмма 44"/>
          <p:cNvGraphicFramePr/>
          <p:nvPr/>
        </p:nvGraphicFramePr>
        <p:xfrm>
          <a:off x="1115616" y="2564904"/>
          <a:ext cx="705678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71414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Музыкальный эксперимент</a:t>
            </a:r>
            <a:endParaRPr lang="ru-RU" sz="4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857232"/>
            <a:ext cx="87484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Вначале было предложено учащимся самостоятельно замерить свой пульс, затем прослушать классическую музыку, и снова замерить пульс.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большинства пульс не изменился. А у некоторых даже стал спокойнее.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Впечатления детей: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 светлая, чистая, спокойная, нежная.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221088"/>
            <a:ext cx="88204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Вскоре учащимся снова было предложено прослушать несколько  популярных современных мелодий.  Было заметно, как у всех приподнялось настроение, на лицах многих появилась улыбка, некоторые дети даже начали пританцовывать на местах. Затем снова замерили пульс.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Вывод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пульс незначительно участился, настроение стало лучше.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Впечатления детей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 задорная, весёлая, лёгкая, хочется танцевать.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Вывод: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Проведенный нами эксперимент доказал, что музыка может влиять на поведение и настроение человека.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moole.ru/uploads/posts/2012-07/thumbs/1342147183_6079-8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7098" y="2500306"/>
            <a:ext cx="2571768" cy="1648774"/>
          </a:xfrm>
          <a:prstGeom prst="rect">
            <a:avLst/>
          </a:prstGeom>
          <a:noFill/>
        </p:spPr>
      </p:pic>
      <p:pic>
        <p:nvPicPr>
          <p:cNvPr id="30724" name="Picture 4" descr="http://up.graaam.com/img/2f9c81c62f77407ad9e63101d6b4ef8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3180" y="2500307"/>
            <a:ext cx="3166538" cy="1576766"/>
          </a:xfrm>
          <a:prstGeom prst="rect">
            <a:avLst/>
          </a:prstGeom>
          <a:noFill/>
        </p:spPr>
      </p:pic>
      <p:pic>
        <p:nvPicPr>
          <p:cNvPr id="30726" name="Picture 6" descr="http://www.zastavki.com/pictures/640x480/2012/3D-graphics_Sounds_of_the_city_026517_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016" y="2500307"/>
            <a:ext cx="2571768" cy="1648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28826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Заключительный этап</a:t>
            </a:r>
            <a:endParaRPr lang="ru-RU" sz="5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357298"/>
            <a:ext cx="610242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подбор и разучивание песенного материала;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создание презентации для выступления.</a:t>
            </a:r>
          </a:p>
        </p:txBody>
      </p:sp>
      <p:pic>
        <p:nvPicPr>
          <p:cNvPr id="28674" name="Picture 2" descr="http://static5.depositphotos.com/1032366/419/v/950/depositphotos_4197385-Choir-Ki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142984"/>
            <a:ext cx="2857520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676" name="Picture 4" descr="http://900igr.net/datas/informatika/Sozdanie-shkolnogo-sajta/0003-003-Sozdanie-sajta-OU.jpg"/>
          <p:cNvPicPr>
            <a:picLocks noChangeAspect="1" noChangeArrowheads="1"/>
          </p:cNvPicPr>
          <p:nvPr/>
        </p:nvPicPr>
        <p:blipFill>
          <a:blip r:embed="rId3" cstate="print"/>
          <a:srcRect l="44532" t="47917" r="7030" b="4166"/>
          <a:stretch>
            <a:fillRect/>
          </a:stretch>
        </p:blipFill>
        <p:spPr bwMode="auto">
          <a:xfrm>
            <a:off x="142844" y="2500306"/>
            <a:ext cx="3143272" cy="2332105"/>
          </a:xfrm>
          <a:prstGeom prst="roundRect">
            <a:avLst>
              <a:gd name="adj" fmla="val 2423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678" name="Picture 6" descr="http://stat21.privet.ru/lr/0c256a69fc87e4d71aaee6b166db9165"/>
          <p:cNvPicPr>
            <a:picLocks noChangeAspect="1" noChangeArrowheads="1"/>
          </p:cNvPicPr>
          <p:nvPr/>
        </p:nvPicPr>
        <p:blipFill>
          <a:blip r:embed="rId4" cstate="print"/>
          <a:srcRect b="3176"/>
          <a:stretch>
            <a:fillRect/>
          </a:stretch>
        </p:blipFill>
        <p:spPr bwMode="auto">
          <a:xfrm>
            <a:off x="4920121" y="3729021"/>
            <a:ext cx="4009597" cy="2914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0" name="Picture 8" descr="http://katkultura-dshi.ucoz.ru/64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929198"/>
            <a:ext cx="3429024" cy="1820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2" name="Picture 10" descr="http://im26.gulfup.com/2012-02-27/13303041772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2428868"/>
            <a:ext cx="2357454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edu.mari.ru/mouo-yoshkarola/dou65/DocLib25/_w/%D0%BC%D1%83%D0%B7%D1%8B%D0%BA%D0%B0%D0%BD%D1%82_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285728"/>
            <a:ext cx="1619219" cy="1214414"/>
          </a:xfrm>
          <a:prstGeom prst="rect">
            <a:avLst/>
          </a:prstGeom>
          <a:noFill/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14282" y="214290"/>
            <a:ext cx="8715436" cy="6429420"/>
          </a:xfrm>
          <a:prstGeom prst="round2DiagRect">
            <a:avLst/>
          </a:prstGeom>
          <a:noFill/>
          <a:ln w="57150">
            <a:solidFill>
              <a:schemeClr val="accent2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652" name="Picture 4" descr="http://assets2.myavh.info/player/image/25/829175/imagescaj1kb14.jpg"/>
          <p:cNvPicPr>
            <a:picLocks noChangeAspect="1" noChangeArrowheads="1"/>
          </p:cNvPicPr>
          <p:nvPr/>
        </p:nvPicPr>
        <p:blipFill>
          <a:blip r:embed="rId3" cstate="print"/>
          <a:srcRect l="23076" t="18704" r="23077" b="16737"/>
          <a:stretch>
            <a:fillRect/>
          </a:stretch>
        </p:blipFill>
        <p:spPr bwMode="auto">
          <a:xfrm>
            <a:off x="357158" y="785794"/>
            <a:ext cx="1000132" cy="1928826"/>
          </a:xfrm>
          <a:prstGeom prst="rect">
            <a:avLst/>
          </a:prstGeom>
          <a:noFill/>
        </p:spPr>
      </p:pic>
      <p:graphicFrame>
        <p:nvGraphicFramePr>
          <p:cNvPr id="21" name="Схема 20"/>
          <p:cNvGraphicFramePr/>
          <p:nvPr/>
        </p:nvGraphicFramePr>
        <p:xfrm>
          <a:off x="0" y="44624"/>
          <a:ext cx="9144000" cy="6813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857224" y="1428736"/>
          <a:ext cx="7358114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28826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Заключительный этап</a:t>
            </a:r>
            <a:endParaRPr lang="ru-RU" sz="5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http://www.sunhome.ru/UsersGallery/112008/29194827.jpg"/>
          <p:cNvPicPr>
            <a:picLocks noChangeAspect="1" noChangeArrowheads="1"/>
          </p:cNvPicPr>
          <p:nvPr/>
        </p:nvPicPr>
        <p:blipFill>
          <a:blip r:embed="rId3" cstate="print"/>
          <a:srcRect l="16154" t="9240" r="6538" b="18377"/>
          <a:stretch>
            <a:fillRect/>
          </a:stretch>
        </p:blipFill>
        <p:spPr bwMode="auto">
          <a:xfrm>
            <a:off x="71406" y="5283189"/>
            <a:ext cx="2143140" cy="15033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66" name="Picture 2" descr="http://koketka.by/media/k2/items/cache/8dd1b15b07ee959fff716f219ff43fb5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4980910"/>
            <a:ext cx="2500298" cy="1877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http://crosti.ru/patterns/00/02/d3/106579b2ce/pictu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000240"/>
            <a:ext cx="1714480" cy="1071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70" name="Picture 6" descr="http://helltime.files.wordpress.com/2009/12/00006.jpg?w=470"/>
          <p:cNvPicPr>
            <a:picLocks noChangeAspect="1" noChangeArrowheads="1"/>
          </p:cNvPicPr>
          <p:nvPr/>
        </p:nvPicPr>
        <p:blipFill>
          <a:blip r:embed="rId6" cstate="print"/>
          <a:srcRect b="2335"/>
          <a:stretch>
            <a:fillRect/>
          </a:stretch>
        </p:blipFill>
        <p:spPr bwMode="auto">
          <a:xfrm>
            <a:off x="7786710" y="1214422"/>
            <a:ext cx="1132239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3108" y="238671"/>
            <a:ext cx="70008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5400" b="1" i="0" u="none" strike="noStrike" spc="50" normalizeH="0" baseline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проекта:</a:t>
            </a:r>
            <a:endParaRPr lang="ru-RU" sz="5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714488"/>
            <a:ext cx="8496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выявить музыкальные интересы, которые смогли бы сплотить наш класс и сделать жизнь веселей и интересней.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3357562"/>
            <a:ext cx="592476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воспитать чувство сплочённости и дружбы </a:t>
            </a: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526565"/>
            <a:ext cx="70008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Дидактическая ц</a:t>
            </a:r>
            <a:r>
              <a:rPr kumimoji="0" lang="ru-RU" sz="4800" b="1" i="0" u="none" strike="noStrike" spc="50" normalizeH="0" baseline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ель:</a:t>
            </a:r>
            <a:endParaRPr lang="ru-RU" sz="4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06" y="6017145"/>
            <a:ext cx="90011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Категория исследования: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«социологическое исследования» 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Предмет исследования: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учащиеся 6 класса и их родители.</a:t>
            </a:r>
          </a:p>
        </p:txBody>
      </p:sp>
      <p:pic>
        <p:nvPicPr>
          <p:cNvPr id="8194" name="Picture 2" descr="http://www.cgnf.ru/i/units/140113_08023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52"/>
            <a:ext cx="2071702" cy="1553777"/>
          </a:xfrm>
          <a:prstGeom prst="rect">
            <a:avLst/>
          </a:prstGeom>
          <a:noFill/>
        </p:spPr>
      </p:pic>
      <p:pic>
        <p:nvPicPr>
          <p:cNvPr id="8196" name="Picture 4" descr="http://ua.convdocs.org/pars_docs/refs/97/96792/96792_html_361799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000504"/>
            <a:ext cx="2928958" cy="1830598"/>
          </a:xfrm>
          <a:prstGeom prst="rect">
            <a:avLst/>
          </a:prstGeom>
          <a:noFill/>
        </p:spPr>
      </p:pic>
      <p:pic>
        <p:nvPicPr>
          <p:cNvPr id="8198" name="Picture 6" descr="http://cdn.garcya.us/wp-content/uploads/2010/05/www.Garcya.us_book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2285992"/>
            <a:ext cx="1900420" cy="1651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0" name="Picture 8" descr="http://www.loudoun.k12.va.us/cms/lib4/VA01000195/Centricity/Domain/8798/childr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3929066"/>
            <a:ext cx="2000264" cy="19488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6"/>
          <p:cNvSpPr txBox="1">
            <a:spLocks noChangeArrowheads="1"/>
          </p:cNvSpPr>
          <p:nvPr/>
        </p:nvSpPr>
        <p:spPr bwMode="auto">
          <a:xfrm>
            <a:off x="428596" y="1500174"/>
            <a:ext cx="8353425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Бычков В.И. Метод проектов в современной школе. - М.,2009;</a:t>
            </a:r>
            <a:endParaRPr lang="en-US" sz="200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Intel</a:t>
            </a:r>
            <a:r>
              <a:rPr lang="ru-RU" sz="20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«Обучение для будущего»: Учебное пособие. – М., 2010;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Сергеев И.С. Как организовать проектную деятельность учащихся. – М., 2009;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ресурсы сети Интернет: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de-DE" sz="20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http://nsportal.ru/detskii-sad/raznoe/issledovatelskii-tvorcheskii-proekt-puteshestvie-v-mir-muzyki</a:t>
            </a:r>
            <a:endParaRPr lang="ru-RU" sz="200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de-DE" sz="20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http://future4you.ru/index.php?option=com_content&amp;view=article&amp;id=1582&amp;Itemid=942 http://900igr.net/prezentatsii/muzyka/Proekt-po-muzyke/Proekt-po-muzyke.html</a:t>
            </a:r>
            <a:endParaRPr lang="ru-RU" sz="200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de-DE" sz="20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http://www.lossofsoul.com/music.htm</a:t>
            </a:r>
            <a:endParaRPr lang="de-DE" sz="200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  <a:hlinkClick r:id="rId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33968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Использованные ресурсы</a:t>
            </a:r>
            <a:endParaRPr lang="ru-RU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14282" y="214290"/>
            <a:ext cx="8715436" cy="6429420"/>
          </a:xfrm>
          <a:prstGeom prst="round2DiagRect">
            <a:avLst/>
          </a:prstGeom>
          <a:noFill/>
          <a:ln w="57150">
            <a:solidFill>
              <a:schemeClr val="accent2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626" name="Picture 2" descr="http://databy.com/uploads/posts/2013-05/1367750735_kak-nayti-ustroystvo-v-se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382723"/>
            <a:ext cx="3214670" cy="2046673"/>
          </a:xfrm>
          <a:prstGeom prst="rect">
            <a:avLst/>
          </a:prstGeom>
          <a:noFill/>
        </p:spPr>
      </p:pic>
      <p:pic>
        <p:nvPicPr>
          <p:cNvPr id="26628" name="Picture 4" descr="http://xn----ftbbgmvluqc6b3eim.xn--p1ai/attachments/Image/3.png?template=gener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4643446"/>
            <a:ext cx="2214578" cy="22145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95536" y="404664"/>
          <a:ext cx="8103816" cy="4320480"/>
        </p:xfrm>
        <a:graphic>
          <a:graphicData uri="http://schemas.openxmlformats.org/presentationml/2006/ole">
            <p:oleObj spid="_x0000_s2050" name="Слайд" r:id="rId3" imgW="4570297" imgH="3427408" progId="PowerPoint.Slide.8">
              <p:embed/>
            </p:oleObj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11560" y="5367338"/>
            <a:ext cx="7560840" cy="804862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«Мы маленькие звёзды»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71472" y="571481"/>
            <a:ext cx="8001056" cy="5715040"/>
          </a:xfrm>
          <a:prstGeom prst="roundRect">
            <a:avLst/>
          </a:prstGeom>
          <a:noFill/>
          <a:ln w="76200">
            <a:solidFill>
              <a:srgbClr val="46004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2000240"/>
            <a:ext cx="7643834" cy="258645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oubleWave1">
              <a:avLst>
                <a:gd name="adj1" fmla="val 5113"/>
                <a:gd name="adj2" fmla="val 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8800" b="1" cap="none" spc="50" dirty="0">
              <a:ln w="11430"/>
              <a:solidFill>
                <a:srgbClr val="00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6600" b="1" i="0" u="none" strike="noStrike" spc="50" normalizeH="0" baseline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проекта:</a:t>
            </a:r>
            <a:endParaRPr lang="ru-RU" sz="6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323528" y="1412776"/>
          <a:ext cx="856895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 descr="http://img0.liveinternet.ru/images/attach/c/6/93/546/93546110_1352196933_buhuche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533544"/>
            <a:ext cx="2502639" cy="2466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http://www.rma.ru/upload/iblock/d79/pp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40754" y="2524152"/>
            <a:ext cx="2731840" cy="20478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-fakt.ru/wp-content/uploads/2013/04/li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6" y="71414"/>
            <a:ext cx="1757340" cy="1757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71406" y="1142666"/>
            <a:ext cx="8858312" cy="5643920"/>
          </a:xfrm>
          <a:prstGeom prst="horizontalScroll">
            <a:avLst>
              <a:gd name="adj" fmla="val 11508"/>
            </a:avLst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 b="1" dirty="0" smtClean="0">
                <a:ln w="3175">
                  <a:solidFill>
                    <a:srgbClr val="FF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Мы предполагаем , что при разносторонних интересах каждого, музыка сплачивает наш класс и делает дружнее и добрее  </a:t>
            </a:r>
            <a:endParaRPr lang="ru-RU" sz="5400" b="1" dirty="0">
              <a:ln w="3175">
                <a:solidFill>
                  <a:srgbClr val="FF0000"/>
                </a:solidFill>
              </a:ln>
              <a:solidFill>
                <a:schemeClr val="tx2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71414"/>
            <a:ext cx="742952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6600" b="1" i="0" u="none" strike="noStrike" spc="50" normalizeH="0" baseline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Гипотеза проекта:</a:t>
            </a:r>
            <a:endParaRPr lang="ru-RU" sz="6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Схема 16"/>
          <p:cNvGraphicFramePr/>
          <p:nvPr/>
        </p:nvGraphicFramePr>
        <p:xfrm>
          <a:off x="357158" y="525310"/>
          <a:ext cx="8352928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14282" y="214290"/>
            <a:ext cx="8715436" cy="6429420"/>
          </a:xfrm>
          <a:prstGeom prst="round2DiagRect">
            <a:avLst/>
          </a:prstGeom>
          <a:noFill/>
          <a:ln w="57150">
            <a:solidFill>
              <a:schemeClr val="accent2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604" y="505406"/>
            <a:ext cx="75723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5400" b="1" i="0" u="none" strike="noStrike" spc="50" normalizeH="0" baseline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Методы исследования</a:t>
            </a:r>
            <a:endParaRPr lang="ru-RU" sz="5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668" y="5197160"/>
            <a:ext cx="896448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4800" b="1" i="0" u="none" strike="noStrike" spc="50" normalizeH="0" baseline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 исследования </a:t>
            </a:r>
            <a:r>
              <a:rPr kumimoji="0" lang="ru-RU" sz="40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музыкальные интересы</a:t>
            </a:r>
            <a:r>
              <a:rPr kumimoji="0" lang="ru-RU" sz="4000" b="1" i="0" u="none" strike="noStrike" spc="50" normalizeH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класса</a:t>
            </a:r>
            <a:endParaRPr lang="ru-RU" sz="4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www.kvner.ru/pics/Image/18e0cbb276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2428868"/>
            <a:ext cx="2714644" cy="2852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1406" y="1962401"/>
            <a:ext cx="671343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сбор информации;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 изучение литературы, статей о классической музыке и современных исполнителях;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слушание музыкальных произведений современной и классической музыки;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тестирование и опрос одноклассников;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планирование и проведение внеклассных мероприятий;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подведение итогов и результатов.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http://f8.ifotki.info/org/42fc19c4630f1c66724beb6d937189c2bc81cc83714241.jpg"/>
          <p:cNvPicPr>
            <a:picLocks noChangeAspect="1" noChangeArrowheads="1"/>
          </p:cNvPicPr>
          <p:nvPr/>
        </p:nvPicPr>
        <p:blipFill>
          <a:blip r:embed="rId3" cstate="print"/>
          <a:srcRect l="4615" t="7692" r="6154" b="8615"/>
          <a:stretch>
            <a:fillRect/>
          </a:stretch>
        </p:blipFill>
        <p:spPr bwMode="auto">
          <a:xfrm>
            <a:off x="0" y="0"/>
            <a:ext cx="1714480" cy="2010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5400" b="1" i="0" u="none" strike="noStrike" spc="50" normalizeH="0" baseline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исследования</a:t>
            </a:r>
            <a:endParaRPr lang="ru-RU" sz="5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reklamer.ucoz.ua/_bd/602/60235.jpg"/>
          <p:cNvPicPr>
            <a:picLocks noChangeAspect="1" noChangeArrowheads="1"/>
          </p:cNvPicPr>
          <p:nvPr/>
        </p:nvPicPr>
        <p:blipFill>
          <a:blip r:embed="rId2" cstate="print"/>
          <a:srcRect b="7098"/>
          <a:stretch>
            <a:fillRect/>
          </a:stretch>
        </p:blipFill>
        <p:spPr bwMode="auto">
          <a:xfrm>
            <a:off x="6511500" y="785794"/>
            <a:ext cx="2632500" cy="4073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42844" y="1166417"/>
            <a:ext cx="65722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Первый этап: Подготовительный</a:t>
            </a:r>
          </a:p>
          <a:p>
            <a:pPr eaLnBrk="0" hangingPunc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Формулирование основополагающих вопросов. </a:t>
            </a:r>
          </a:p>
          <a:p>
            <a:pPr eaLnBrk="0" hangingPunc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2.Создание рабочей группы. </a:t>
            </a:r>
          </a:p>
          <a:p>
            <a:pPr eaLnBrk="0" hangingPunc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3.Знакомство учащихся с темами исследований.</a:t>
            </a:r>
          </a:p>
          <a:p>
            <a:pPr algn="ctr" eaLnBrk="0" hangingPunct="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Второй этап: </a:t>
            </a:r>
          </a:p>
          <a:p>
            <a:pPr eaLnBrk="0" hangingPunc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1.Обсуждение плана проекта, проблемных вопросов.</a:t>
            </a:r>
          </a:p>
          <a:p>
            <a:pPr eaLnBrk="0" hangingPunc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2.Распределение обязанностей.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Рекомендация списка ресурсов по теме проекта.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Третий этап: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1.Сбор материала и его анализ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2.Тестирование, опрос одноклассников и их родителей 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Исследования в виде диаграммы.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Заключительный этап: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1.Подведение итогов.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Работа над созданием презентации.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3.Подсчёт и оформление результатов.</a:t>
            </a:r>
          </a:p>
        </p:txBody>
      </p:sp>
      <p:pic>
        <p:nvPicPr>
          <p:cNvPr id="3076" name="Picture 4" descr="http://www.csrjournal.com/uploads/posts/2013-07/1374495902_25d025b825d1258125d1258125d025bb25d025b525d025b425d025be25d025b225d025b025d025bd25d025b825d025b5.jpg"/>
          <p:cNvPicPr>
            <a:picLocks noChangeAspect="1" noChangeArrowheads="1"/>
          </p:cNvPicPr>
          <p:nvPr/>
        </p:nvPicPr>
        <p:blipFill>
          <a:blip r:embed="rId3" cstate="print"/>
          <a:srcRect l="4545" t="12869" r="6061" b="10715"/>
          <a:stretch>
            <a:fillRect/>
          </a:stretch>
        </p:blipFill>
        <p:spPr bwMode="auto">
          <a:xfrm>
            <a:off x="4857752" y="4786322"/>
            <a:ext cx="4143404" cy="2036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108074" y="1142984"/>
            <a:ext cx="803582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 Любишь  ли ты  музыку?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 Нужна ли музыка в жизни?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 Какую музыку ты любишь?: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а) классическую; б) современную; в) поп- музыку; г) танцевальную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   Твой любимый певец – исполнитель, группа, любимое произведение.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   Где ты слушаешь музыку?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а) на уроках музыки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б) по ТВ (телевидение)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в)  на телефоне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г) по  радио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концерты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  Любишь ли ты петь, танцевать ?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  Умеешь ты играть на музыкальном инструменте? (на каком ).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   Устраиваются ли в твоей  семье музыкальные вечера?</a:t>
            </a:r>
          </a:p>
          <a:p>
            <a:pPr marL="457200" indent="-457200">
              <a:buAutoNum type="arabicPeriod" startAt="9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Посещаете ли вы вместе концерты, музыкальные спектакли, </a:t>
            </a:r>
          </a:p>
          <a:p>
            <a:pPr marL="457200" indent="-45720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оперу, балет и т.д.?</a:t>
            </a:r>
          </a:p>
          <a:p>
            <a:pPr marL="457200" indent="-45720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  Помогает ли тебе музыка в жизни?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4000" b="1" i="0" u="none" strike="noStrike" spc="50" normalizeH="0" baseline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сследование</a:t>
            </a:r>
            <a:r>
              <a:rPr kumimoji="0" lang="ru-RU" sz="4000" b="1" i="0" u="none" strike="noStrike" spc="50" normalizeH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опрос одноклассников</a:t>
            </a:r>
            <a:endParaRPr lang="ru-RU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orshanka.by/wp-content/uploads/2010/07/anke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0"/>
            <a:ext cx="1857356" cy="224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www.arhcity.ru/data/0/ank.jpg"/>
          <p:cNvPicPr>
            <a:picLocks noChangeAspect="1" noChangeArrowheads="1"/>
          </p:cNvPicPr>
          <p:nvPr/>
        </p:nvPicPr>
        <p:blipFill>
          <a:blip r:embed="rId3" cstate="print"/>
          <a:srcRect l="8030" r="8458" b="3999"/>
          <a:stretch>
            <a:fillRect/>
          </a:stretch>
        </p:blipFill>
        <p:spPr bwMode="auto">
          <a:xfrm>
            <a:off x="4500562" y="2786058"/>
            <a:ext cx="1857388" cy="2286016"/>
          </a:xfrm>
          <a:prstGeom prst="rect">
            <a:avLst/>
          </a:prstGeom>
          <a:noFill/>
        </p:spPr>
      </p:pic>
      <p:pic>
        <p:nvPicPr>
          <p:cNvPr id="2054" name="Picture 6" descr="http://www.geneseo.edu/sites/default/files/images/form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115" y="104776"/>
            <a:ext cx="1206489" cy="1038208"/>
          </a:xfrm>
          <a:prstGeom prst="rect">
            <a:avLst/>
          </a:prstGeom>
          <a:noFill/>
        </p:spPr>
      </p:pic>
      <p:pic>
        <p:nvPicPr>
          <p:cNvPr id="2056" name="Picture 8" descr="http://www.north-capital.ru/scr_big/6FB1E648-8121-4232-B604-61E94E8752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3000372"/>
            <a:ext cx="1835998" cy="1785926"/>
          </a:xfrm>
          <a:prstGeom prst="rect">
            <a:avLst/>
          </a:prstGeom>
          <a:noFill/>
        </p:spPr>
      </p:pic>
      <p:pic>
        <p:nvPicPr>
          <p:cNvPr id="2058" name="Picture 10" descr="http://www.mpsaz.org/adams/staff/mlmerriman/homework/images/j0438678.jpg"/>
          <p:cNvPicPr>
            <a:picLocks noChangeAspect="1" noChangeArrowheads="1"/>
          </p:cNvPicPr>
          <p:nvPr/>
        </p:nvPicPr>
        <p:blipFill>
          <a:blip r:embed="rId6" cstate="print"/>
          <a:srcRect l="13491"/>
          <a:stretch>
            <a:fillRect/>
          </a:stretch>
        </p:blipFill>
        <p:spPr bwMode="auto">
          <a:xfrm>
            <a:off x="7452320" y="4929198"/>
            <a:ext cx="1440160" cy="1928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Прямоугольник 2"/>
          <p:cNvSpPr>
            <a:spLocks noChangeArrowheads="1"/>
          </p:cNvSpPr>
          <p:nvPr/>
        </p:nvSpPr>
        <p:spPr bwMode="auto">
          <a:xfrm>
            <a:off x="323528" y="1348953"/>
            <a:ext cx="6084168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Какую музыку вы слушаете чаще всего?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272842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 проведенных исследований</a:t>
            </a:r>
            <a:endParaRPr lang="ru-RU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www.pxleyes.com/blog/wp-content/uploads/ps2011/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286388"/>
            <a:ext cx="1857388" cy="1393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916832"/>
            <a:ext cx="727280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832</Words>
  <Application>Microsoft Office PowerPoint</Application>
  <PresentationFormat>Экран (4:3)</PresentationFormat>
  <Paragraphs>133</Paragraphs>
  <Slides>22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Слайд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«Вместе веселее с песней» Исследовательский  проект Категория исследования: «социологическое исследования»  Предмет исследования: учащиеся 5 А класса и родители учащихся 5 А класса  Период выполнения 2 месяца</dc:title>
  <dc:creator>Nikolai</dc:creator>
  <cp:lastModifiedBy>Елена</cp:lastModifiedBy>
  <cp:revision>37</cp:revision>
  <dcterms:created xsi:type="dcterms:W3CDTF">2014-03-22T18:47:12Z</dcterms:created>
  <dcterms:modified xsi:type="dcterms:W3CDTF">2020-01-21T06:24:37Z</dcterms:modified>
</cp:coreProperties>
</file>