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A6146-864A-4167-AAAD-D9A7691076A5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2F29D-8E85-46AB-82B6-F2D0266F28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718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2F29D-8E85-46AB-82B6-F2D0266F28E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379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5F540-B088-439C-97DD-8380E56D0AB4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CEB80-C5D5-4F8B-A069-BCF193BD9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7215206" cy="78579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СПОРТИВНЫЙ КЛУБ                                         »                                  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Елена\Desktop\Без названия (1)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928934"/>
            <a:ext cx="2011520" cy="121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Елена\Desktop\images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786058"/>
            <a:ext cx="1571604" cy="1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Елена\Desktop\images (2)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2928934"/>
            <a:ext cx="1944216" cy="130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:\Users\DNS\Desktop\76663-playing-volleyball-people-free-transparent-image-h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0"/>
            <a:ext cx="2928926" cy="3714751"/>
          </a:xfrm>
          <a:prstGeom prst="rect">
            <a:avLst/>
          </a:prstGeom>
          <a:solidFill>
            <a:schemeClr val="bg1"/>
          </a:solidFill>
          <a:extLst/>
        </p:spPr>
      </p:pic>
      <p:pic>
        <p:nvPicPr>
          <p:cNvPr id="2054" name="Picture 6" descr="C:\Users\DNS\Desktop\1m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94" y="2928934"/>
            <a:ext cx="1428760" cy="92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0" y="785794"/>
            <a:ext cx="6215074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200" b="1" u="sng" dirty="0" smtClean="0"/>
              <a:t>Цели и задачи клуба:</a:t>
            </a:r>
            <a:endParaRPr lang="ru-RU" sz="1200" dirty="0" smtClean="0"/>
          </a:p>
          <a:p>
            <a:r>
              <a:rPr lang="ru-RU" sz="1200" dirty="0" smtClean="0"/>
              <a:t>- широкое привлечение обучающихся к регулярным занятиям физической культурой, спортом, туризмом, формирование здорового образа жизни, организации активного отдыха.</a:t>
            </a:r>
          </a:p>
          <a:p>
            <a:r>
              <a:rPr lang="ru-RU" sz="1200" dirty="0" smtClean="0"/>
              <a:t>- содействие физическому и духовному воспитанию граждан России с крепким здоровьем и высоким уровнем психофизической готовности к службе в Вооруженных силах.</a:t>
            </a:r>
          </a:p>
          <a:p>
            <a:r>
              <a:rPr lang="ru-RU" sz="1200" dirty="0" smtClean="0"/>
              <a:t>- создание необходимых условий для массового развития физической культуры и спорта в школе, организации здорового досуга по спортивным интересам детей, удовлетворение потребности в физическом совершенствовании.</a:t>
            </a:r>
          </a:p>
          <a:p>
            <a:r>
              <a:rPr lang="ru-RU" sz="1200" dirty="0" smtClean="0"/>
              <a:t> </a:t>
            </a:r>
            <a:endParaRPr lang="ru-RU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43306" y="142852"/>
            <a:ext cx="3571900" cy="722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https://brodovo19.uralschool.ru/upload/scbrodovo19_new/images/big/c6/37/c637b2e6b7d7717296755ffe32c3042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2844" y="4429132"/>
            <a:ext cx="1809764" cy="1357323"/>
          </a:xfrm>
          <a:prstGeom prst="rect">
            <a:avLst/>
          </a:prstGeom>
          <a:noFill/>
        </p:spPr>
      </p:pic>
      <p:pic>
        <p:nvPicPr>
          <p:cNvPr id="1032" name="Picture 8" descr="IMG_3682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00232" y="4429132"/>
            <a:ext cx="1643074" cy="1428760"/>
          </a:xfrm>
          <a:prstGeom prst="rect">
            <a:avLst/>
          </a:prstGeom>
          <a:noFill/>
        </p:spPr>
      </p:pic>
      <p:pic>
        <p:nvPicPr>
          <p:cNvPr id="1033" name="Picture 9" descr="C:\Users\Елена\Desktop\с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57620" y="4429132"/>
            <a:ext cx="1643074" cy="1428759"/>
          </a:xfrm>
          <a:prstGeom prst="rect">
            <a:avLst/>
          </a:prstGeom>
          <a:noFill/>
        </p:spPr>
      </p:pic>
      <p:pic>
        <p:nvPicPr>
          <p:cNvPr id="1035" name="Picture 11" descr="C:\Users\Елена\Desktop\с4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405698" y="4429132"/>
            <a:ext cx="1595458" cy="1428760"/>
          </a:xfrm>
          <a:prstGeom prst="rect">
            <a:avLst/>
          </a:prstGeom>
          <a:noFill/>
        </p:spPr>
      </p:pic>
      <p:pic>
        <p:nvPicPr>
          <p:cNvPr id="3" name="Picture 2" descr="C:\Users\Елена\Desktop\images (1)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29454" y="3286125"/>
            <a:ext cx="2214546" cy="857256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0" y="4143380"/>
            <a:ext cx="8858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Волейбол, теннис, легкая атлетика, лыжи, самбо, лапта, армрестлинг, сдача норм ГТО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572132" y="4429132"/>
            <a:ext cx="171447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5910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100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СПОРТИВНЫЙ КЛУБ                                         »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Спортивный клуб</dc:title>
  <dc:creator>Windows User</dc:creator>
  <cp:lastModifiedBy>Елена</cp:lastModifiedBy>
  <cp:revision>13</cp:revision>
  <dcterms:created xsi:type="dcterms:W3CDTF">2019-06-09T07:33:32Z</dcterms:created>
  <dcterms:modified xsi:type="dcterms:W3CDTF">2021-10-19T14:36:11Z</dcterms:modified>
</cp:coreProperties>
</file>