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9" r:id="rId2"/>
    <p:sldId id="270" r:id="rId3"/>
    <p:sldId id="285" r:id="rId4"/>
    <p:sldId id="286" r:id="rId5"/>
    <p:sldId id="287" r:id="rId6"/>
    <p:sldId id="288" r:id="rId7"/>
    <p:sldId id="306" r:id="rId8"/>
    <p:sldId id="305" r:id="rId9"/>
    <p:sldId id="304" r:id="rId10"/>
    <p:sldId id="289" r:id="rId11"/>
    <p:sldId id="295" r:id="rId12"/>
    <p:sldId id="290" r:id="rId13"/>
    <p:sldId id="291" r:id="rId14"/>
    <p:sldId id="293" r:id="rId15"/>
    <p:sldId id="292" r:id="rId16"/>
    <p:sldId id="294" r:id="rId17"/>
    <p:sldId id="296" r:id="rId18"/>
    <p:sldId id="297" r:id="rId19"/>
    <p:sldId id="299" r:id="rId20"/>
    <p:sldId id="298" r:id="rId21"/>
    <p:sldId id="300" r:id="rId22"/>
    <p:sldId id="301" r:id="rId23"/>
    <p:sldId id="302" r:id="rId24"/>
    <p:sldId id="30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72FA2-247E-494F-A945-30124105A21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BD4257-9FE9-4CBF-8A00-29FE85EEBE76}">
      <dgm:prSet phldrT="[Текст]"/>
      <dgm:spPr/>
      <dgm:t>
        <a:bodyPr/>
        <a:lstStyle/>
        <a:p>
          <a:r>
            <a:rPr lang="en-US" dirty="0" smtClean="0"/>
            <a:t>I </a:t>
          </a:r>
          <a:r>
            <a:rPr lang="ru-RU" dirty="0" smtClean="0"/>
            <a:t>этап</a:t>
          </a:r>
          <a:endParaRPr lang="ru-RU" dirty="0"/>
        </a:p>
      </dgm:t>
    </dgm:pt>
    <dgm:pt modelId="{58087627-15C4-4D5D-8D96-7360277D1153}" type="parTrans" cxnId="{1C883BE9-6440-4E58-93A9-A6F20405BEBF}">
      <dgm:prSet/>
      <dgm:spPr/>
      <dgm:t>
        <a:bodyPr/>
        <a:lstStyle/>
        <a:p>
          <a:endParaRPr lang="ru-RU"/>
        </a:p>
      </dgm:t>
    </dgm:pt>
    <dgm:pt modelId="{179D6F11-CCAB-441A-A70A-7432ED3720FC}" type="sibTrans" cxnId="{1C883BE9-6440-4E58-93A9-A6F20405BEBF}">
      <dgm:prSet/>
      <dgm:spPr/>
      <dgm:t>
        <a:bodyPr/>
        <a:lstStyle/>
        <a:p>
          <a:endParaRPr lang="ru-RU"/>
        </a:p>
      </dgm:t>
    </dgm:pt>
    <dgm:pt modelId="{3DB056D7-ED81-49ED-8F43-599E0C196C2B}">
      <dgm:prSet phldrT="[Текст]"/>
      <dgm:spPr/>
      <dgm:t>
        <a:bodyPr/>
        <a:lstStyle/>
        <a:p>
          <a:r>
            <a:rPr lang="ru-RU" b="1" dirty="0" smtClean="0"/>
            <a:t>Подготовительный</a:t>
          </a:r>
          <a:endParaRPr lang="ru-RU" dirty="0"/>
        </a:p>
      </dgm:t>
    </dgm:pt>
    <dgm:pt modelId="{682516A7-2FEE-4997-A983-040603C2A408}" type="parTrans" cxnId="{7FB56508-2B7F-40A0-ACBB-AB21C6149BA1}">
      <dgm:prSet/>
      <dgm:spPr/>
      <dgm:t>
        <a:bodyPr/>
        <a:lstStyle/>
        <a:p>
          <a:endParaRPr lang="ru-RU"/>
        </a:p>
      </dgm:t>
    </dgm:pt>
    <dgm:pt modelId="{C8FE830B-84AB-4FDC-A8E0-C7D65407771C}" type="sibTrans" cxnId="{7FB56508-2B7F-40A0-ACBB-AB21C6149BA1}">
      <dgm:prSet/>
      <dgm:spPr/>
      <dgm:t>
        <a:bodyPr/>
        <a:lstStyle/>
        <a:p>
          <a:endParaRPr lang="ru-RU"/>
        </a:p>
      </dgm:t>
    </dgm:pt>
    <dgm:pt modelId="{7C59053B-0DA5-4736-870D-47779D83C37B}">
      <dgm:prSet phldrT="[Текст]"/>
      <dgm:spPr/>
      <dgm:t>
        <a:bodyPr/>
        <a:lstStyle/>
        <a:p>
          <a:r>
            <a:rPr lang="en-US" dirty="0" smtClean="0"/>
            <a:t>II </a:t>
          </a:r>
          <a:r>
            <a:rPr lang="ru-RU" dirty="0" smtClean="0"/>
            <a:t>этап</a:t>
          </a:r>
        </a:p>
      </dgm:t>
    </dgm:pt>
    <dgm:pt modelId="{750E3320-CC62-4481-9527-71F0AD181812}" type="parTrans" cxnId="{ACFC2498-10D0-40DA-892B-9B2DA7A88213}">
      <dgm:prSet/>
      <dgm:spPr/>
      <dgm:t>
        <a:bodyPr/>
        <a:lstStyle/>
        <a:p>
          <a:endParaRPr lang="ru-RU"/>
        </a:p>
      </dgm:t>
    </dgm:pt>
    <dgm:pt modelId="{D5BAB55C-3F7F-470B-8E1D-61DA737E2067}" type="sibTrans" cxnId="{ACFC2498-10D0-40DA-892B-9B2DA7A88213}">
      <dgm:prSet/>
      <dgm:spPr/>
      <dgm:t>
        <a:bodyPr/>
        <a:lstStyle/>
        <a:p>
          <a:endParaRPr lang="ru-RU"/>
        </a:p>
      </dgm:t>
    </dgm:pt>
    <dgm:pt modelId="{57502577-5E46-4927-A03F-20540A08A316}">
      <dgm:prSet phldrT="[Текст]"/>
      <dgm:spPr/>
      <dgm:t>
        <a:bodyPr/>
        <a:lstStyle/>
        <a:p>
          <a:r>
            <a:rPr lang="ru-RU" b="1" dirty="0" smtClean="0"/>
            <a:t>Исследовательский</a:t>
          </a:r>
          <a:endParaRPr lang="ru-RU" dirty="0"/>
        </a:p>
      </dgm:t>
    </dgm:pt>
    <dgm:pt modelId="{B973514F-79C3-4376-AF69-4787FA27E90B}" type="parTrans" cxnId="{F3EAE446-E0F7-465C-B121-94B547BCDEB2}">
      <dgm:prSet/>
      <dgm:spPr/>
      <dgm:t>
        <a:bodyPr/>
        <a:lstStyle/>
        <a:p>
          <a:endParaRPr lang="ru-RU"/>
        </a:p>
      </dgm:t>
    </dgm:pt>
    <dgm:pt modelId="{BC9A445B-E8A7-4D1A-8F02-70B9798ED4BD}" type="sibTrans" cxnId="{F3EAE446-E0F7-465C-B121-94B547BCDEB2}">
      <dgm:prSet/>
      <dgm:spPr/>
      <dgm:t>
        <a:bodyPr/>
        <a:lstStyle/>
        <a:p>
          <a:endParaRPr lang="ru-RU"/>
        </a:p>
      </dgm:t>
    </dgm:pt>
    <dgm:pt modelId="{55FDA36C-5344-41AF-B85F-1C9137904FF1}">
      <dgm:prSet phldrT="[Текст]"/>
      <dgm:spPr/>
      <dgm:t>
        <a:bodyPr/>
        <a:lstStyle/>
        <a:p>
          <a:r>
            <a:rPr lang="en-US" dirty="0" smtClean="0"/>
            <a:t>III </a:t>
          </a:r>
          <a:r>
            <a:rPr lang="ru-RU" dirty="0" smtClean="0"/>
            <a:t>этап</a:t>
          </a:r>
          <a:endParaRPr lang="ru-RU" dirty="0"/>
        </a:p>
      </dgm:t>
    </dgm:pt>
    <dgm:pt modelId="{8A74C2A4-21E9-4DD4-92B7-BB0A7F9B4F70}" type="parTrans" cxnId="{EBA04E90-CE17-4E0B-999B-97A7E887B2FA}">
      <dgm:prSet/>
      <dgm:spPr/>
      <dgm:t>
        <a:bodyPr/>
        <a:lstStyle/>
        <a:p>
          <a:endParaRPr lang="ru-RU"/>
        </a:p>
      </dgm:t>
    </dgm:pt>
    <dgm:pt modelId="{135C9649-4176-4B9B-A4B9-8D7E1621B2A5}" type="sibTrans" cxnId="{EBA04E90-CE17-4E0B-999B-97A7E887B2FA}">
      <dgm:prSet/>
      <dgm:spPr/>
      <dgm:t>
        <a:bodyPr/>
        <a:lstStyle/>
        <a:p>
          <a:endParaRPr lang="ru-RU"/>
        </a:p>
      </dgm:t>
    </dgm:pt>
    <dgm:pt modelId="{84B456B1-61A1-4DC8-86C7-BFA7EA86717E}">
      <dgm:prSet phldrT="[Текст]"/>
      <dgm:spPr/>
      <dgm:t>
        <a:bodyPr/>
        <a:lstStyle/>
        <a:p>
          <a:r>
            <a:rPr lang="ru-RU" b="1" dirty="0" smtClean="0"/>
            <a:t>Заключительный</a:t>
          </a:r>
          <a:endParaRPr lang="ru-RU" dirty="0"/>
        </a:p>
      </dgm:t>
    </dgm:pt>
    <dgm:pt modelId="{608127F0-A021-46CF-8057-05A55DD928DA}" type="parTrans" cxnId="{CFC9BC60-87A8-4792-A150-6477EA113929}">
      <dgm:prSet/>
      <dgm:spPr/>
      <dgm:t>
        <a:bodyPr/>
        <a:lstStyle/>
        <a:p>
          <a:endParaRPr lang="ru-RU"/>
        </a:p>
      </dgm:t>
    </dgm:pt>
    <dgm:pt modelId="{3EE98CB2-D229-469F-898C-9FBECCD1B466}" type="sibTrans" cxnId="{CFC9BC60-87A8-4792-A150-6477EA113929}">
      <dgm:prSet/>
      <dgm:spPr/>
      <dgm:t>
        <a:bodyPr/>
        <a:lstStyle/>
        <a:p>
          <a:endParaRPr lang="ru-RU"/>
        </a:p>
      </dgm:t>
    </dgm:pt>
    <dgm:pt modelId="{910BACD1-0CBC-45A9-B209-BA557552D0C1}" type="pres">
      <dgm:prSet presAssocID="{1CA72FA2-247E-494F-A945-30124105A21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7C4123-935B-4F42-9B60-DAB95AD78506}" type="pres">
      <dgm:prSet presAssocID="{A9BD4257-9FE9-4CBF-8A00-29FE85EEBE76}" presName="composite" presStyleCnt="0"/>
      <dgm:spPr/>
    </dgm:pt>
    <dgm:pt modelId="{AFCCDC5D-D216-49FD-98CC-61A0F416AF23}" type="pres">
      <dgm:prSet presAssocID="{A9BD4257-9FE9-4CBF-8A00-29FE85EEBE7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8C3B0-E4BA-4805-B4F9-FA971AE46237}" type="pres">
      <dgm:prSet presAssocID="{A9BD4257-9FE9-4CBF-8A00-29FE85EEBE7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3F3500-9BC4-445B-B64E-E7AAB10BDCB2}" type="pres">
      <dgm:prSet presAssocID="{179D6F11-CCAB-441A-A70A-7432ED3720FC}" presName="sp" presStyleCnt="0"/>
      <dgm:spPr/>
    </dgm:pt>
    <dgm:pt modelId="{D44D5CB0-D193-46F6-A8C7-EFBFF643D4D6}" type="pres">
      <dgm:prSet presAssocID="{7C59053B-0DA5-4736-870D-47779D83C37B}" presName="composite" presStyleCnt="0"/>
      <dgm:spPr/>
    </dgm:pt>
    <dgm:pt modelId="{8D510732-8D9C-45A7-B841-CE8BEFACE656}" type="pres">
      <dgm:prSet presAssocID="{7C59053B-0DA5-4736-870D-47779D83C37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FAAF8-8EF7-492C-BF50-F5C7306DFE0E}" type="pres">
      <dgm:prSet presAssocID="{7C59053B-0DA5-4736-870D-47779D83C37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E9E56-F3ED-4D59-957F-19BD4A8E7D31}" type="pres">
      <dgm:prSet presAssocID="{D5BAB55C-3F7F-470B-8E1D-61DA737E2067}" presName="sp" presStyleCnt="0"/>
      <dgm:spPr/>
    </dgm:pt>
    <dgm:pt modelId="{6F682106-AA71-496D-B6DE-7B30332ED40F}" type="pres">
      <dgm:prSet presAssocID="{55FDA36C-5344-41AF-B85F-1C9137904FF1}" presName="composite" presStyleCnt="0"/>
      <dgm:spPr/>
    </dgm:pt>
    <dgm:pt modelId="{75E8BEBC-38E4-4B7A-95BD-4638F1B5B4E5}" type="pres">
      <dgm:prSet presAssocID="{55FDA36C-5344-41AF-B85F-1C9137904FF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81907-7295-4880-8B67-8B1C33171940}" type="pres">
      <dgm:prSet presAssocID="{55FDA36C-5344-41AF-B85F-1C9137904FF1}" presName="descendantText" presStyleLbl="alignAcc1" presStyleIdx="2" presStyleCnt="3" custLinFactNeighborX="-613" custLinFactNeighborY="-5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5DCAA4-7221-438B-88F4-00D6AE9046C9}" type="presOf" srcId="{3DB056D7-ED81-49ED-8F43-599E0C196C2B}" destId="{DA48C3B0-E4BA-4805-B4F9-FA971AE46237}" srcOrd="0" destOrd="0" presId="urn:microsoft.com/office/officeart/2005/8/layout/chevron2"/>
    <dgm:cxn modelId="{620CF034-F12C-4E7A-A979-07746B24291B}" type="presOf" srcId="{55FDA36C-5344-41AF-B85F-1C9137904FF1}" destId="{75E8BEBC-38E4-4B7A-95BD-4638F1B5B4E5}" srcOrd="0" destOrd="0" presId="urn:microsoft.com/office/officeart/2005/8/layout/chevron2"/>
    <dgm:cxn modelId="{BC64232C-3111-4FB4-8374-4E587213DA83}" type="presOf" srcId="{57502577-5E46-4927-A03F-20540A08A316}" destId="{6C6FAAF8-8EF7-492C-BF50-F5C7306DFE0E}" srcOrd="0" destOrd="0" presId="urn:microsoft.com/office/officeart/2005/8/layout/chevron2"/>
    <dgm:cxn modelId="{8E107502-9A33-4519-8506-8A80E4BCDA00}" type="presOf" srcId="{84B456B1-61A1-4DC8-86C7-BFA7EA86717E}" destId="{0E481907-7295-4880-8B67-8B1C33171940}" srcOrd="0" destOrd="0" presId="urn:microsoft.com/office/officeart/2005/8/layout/chevron2"/>
    <dgm:cxn modelId="{CFC9BC60-87A8-4792-A150-6477EA113929}" srcId="{55FDA36C-5344-41AF-B85F-1C9137904FF1}" destId="{84B456B1-61A1-4DC8-86C7-BFA7EA86717E}" srcOrd="0" destOrd="0" parTransId="{608127F0-A021-46CF-8057-05A55DD928DA}" sibTransId="{3EE98CB2-D229-469F-898C-9FBECCD1B466}"/>
    <dgm:cxn modelId="{7FB56508-2B7F-40A0-ACBB-AB21C6149BA1}" srcId="{A9BD4257-9FE9-4CBF-8A00-29FE85EEBE76}" destId="{3DB056D7-ED81-49ED-8F43-599E0C196C2B}" srcOrd="0" destOrd="0" parTransId="{682516A7-2FEE-4997-A983-040603C2A408}" sibTransId="{C8FE830B-84AB-4FDC-A8E0-C7D65407771C}"/>
    <dgm:cxn modelId="{6A3FB7AD-281B-4511-ADFE-15C081028460}" type="presOf" srcId="{A9BD4257-9FE9-4CBF-8A00-29FE85EEBE76}" destId="{AFCCDC5D-D216-49FD-98CC-61A0F416AF23}" srcOrd="0" destOrd="0" presId="urn:microsoft.com/office/officeart/2005/8/layout/chevron2"/>
    <dgm:cxn modelId="{51D792EC-D447-4C46-A2CD-56E54BE601D5}" type="presOf" srcId="{7C59053B-0DA5-4736-870D-47779D83C37B}" destId="{8D510732-8D9C-45A7-B841-CE8BEFACE656}" srcOrd="0" destOrd="0" presId="urn:microsoft.com/office/officeart/2005/8/layout/chevron2"/>
    <dgm:cxn modelId="{F3EAE446-E0F7-465C-B121-94B547BCDEB2}" srcId="{7C59053B-0DA5-4736-870D-47779D83C37B}" destId="{57502577-5E46-4927-A03F-20540A08A316}" srcOrd="0" destOrd="0" parTransId="{B973514F-79C3-4376-AF69-4787FA27E90B}" sibTransId="{BC9A445B-E8A7-4D1A-8F02-70B9798ED4BD}"/>
    <dgm:cxn modelId="{3A9F77E6-4DBE-4A45-9074-1C890B3BF87B}" type="presOf" srcId="{1CA72FA2-247E-494F-A945-30124105A21F}" destId="{910BACD1-0CBC-45A9-B209-BA557552D0C1}" srcOrd="0" destOrd="0" presId="urn:microsoft.com/office/officeart/2005/8/layout/chevron2"/>
    <dgm:cxn modelId="{ACFC2498-10D0-40DA-892B-9B2DA7A88213}" srcId="{1CA72FA2-247E-494F-A945-30124105A21F}" destId="{7C59053B-0DA5-4736-870D-47779D83C37B}" srcOrd="1" destOrd="0" parTransId="{750E3320-CC62-4481-9527-71F0AD181812}" sibTransId="{D5BAB55C-3F7F-470B-8E1D-61DA737E2067}"/>
    <dgm:cxn modelId="{EBA04E90-CE17-4E0B-999B-97A7E887B2FA}" srcId="{1CA72FA2-247E-494F-A945-30124105A21F}" destId="{55FDA36C-5344-41AF-B85F-1C9137904FF1}" srcOrd="2" destOrd="0" parTransId="{8A74C2A4-21E9-4DD4-92B7-BB0A7F9B4F70}" sibTransId="{135C9649-4176-4B9B-A4B9-8D7E1621B2A5}"/>
    <dgm:cxn modelId="{1C883BE9-6440-4E58-93A9-A6F20405BEBF}" srcId="{1CA72FA2-247E-494F-A945-30124105A21F}" destId="{A9BD4257-9FE9-4CBF-8A00-29FE85EEBE76}" srcOrd="0" destOrd="0" parTransId="{58087627-15C4-4D5D-8D96-7360277D1153}" sibTransId="{179D6F11-CCAB-441A-A70A-7432ED3720FC}"/>
    <dgm:cxn modelId="{F7A3681F-73A1-4123-A804-1772D997F147}" type="presParOf" srcId="{910BACD1-0CBC-45A9-B209-BA557552D0C1}" destId="{C57C4123-935B-4F42-9B60-DAB95AD78506}" srcOrd="0" destOrd="0" presId="urn:microsoft.com/office/officeart/2005/8/layout/chevron2"/>
    <dgm:cxn modelId="{829DC249-91AB-46A6-BB94-174229D2BF70}" type="presParOf" srcId="{C57C4123-935B-4F42-9B60-DAB95AD78506}" destId="{AFCCDC5D-D216-49FD-98CC-61A0F416AF23}" srcOrd="0" destOrd="0" presId="urn:microsoft.com/office/officeart/2005/8/layout/chevron2"/>
    <dgm:cxn modelId="{7C8FE7DB-D367-467C-B085-F8A7830A0867}" type="presParOf" srcId="{C57C4123-935B-4F42-9B60-DAB95AD78506}" destId="{DA48C3B0-E4BA-4805-B4F9-FA971AE46237}" srcOrd="1" destOrd="0" presId="urn:microsoft.com/office/officeart/2005/8/layout/chevron2"/>
    <dgm:cxn modelId="{715A8B03-9A70-4CBD-BD2F-66C1F5957BD5}" type="presParOf" srcId="{910BACD1-0CBC-45A9-B209-BA557552D0C1}" destId="{463F3500-9BC4-445B-B64E-E7AAB10BDCB2}" srcOrd="1" destOrd="0" presId="urn:microsoft.com/office/officeart/2005/8/layout/chevron2"/>
    <dgm:cxn modelId="{A94A1885-6664-432A-9885-F061C73D6F3C}" type="presParOf" srcId="{910BACD1-0CBC-45A9-B209-BA557552D0C1}" destId="{D44D5CB0-D193-46F6-A8C7-EFBFF643D4D6}" srcOrd="2" destOrd="0" presId="urn:microsoft.com/office/officeart/2005/8/layout/chevron2"/>
    <dgm:cxn modelId="{2CFCFEC0-F3B7-4D46-B57A-C03C3C702E76}" type="presParOf" srcId="{D44D5CB0-D193-46F6-A8C7-EFBFF643D4D6}" destId="{8D510732-8D9C-45A7-B841-CE8BEFACE656}" srcOrd="0" destOrd="0" presId="urn:microsoft.com/office/officeart/2005/8/layout/chevron2"/>
    <dgm:cxn modelId="{632ECB26-DA23-441D-8E48-CE46D18D3AE8}" type="presParOf" srcId="{D44D5CB0-D193-46F6-A8C7-EFBFF643D4D6}" destId="{6C6FAAF8-8EF7-492C-BF50-F5C7306DFE0E}" srcOrd="1" destOrd="0" presId="urn:microsoft.com/office/officeart/2005/8/layout/chevron2"/>
    <dgm:cxn modelId="{AFDFCA92-314E-4F88-B557-E19C42FD3D17}" type="presParOf" srcId="{910BACD1-0CBC-45A9-B209-BA557552D0C1}" destId="{731E9E56-F3ED-4D59-957F-19BD4A8E7D31}" srcOrd="3" destOrd="0" presId="urn:microsoft.com/office/officeart/2005/8/layout/chevron2"/>
    <dgm:cxn modelId="{75EBA1D2-517F-46BE-99F5-404D7B93B75B}" type="presParOf" srcId="{910BACD1-0CBC-45A9-B209-BA557552D0C1}" destId="{6F682106-AA71-496D-B6DE-7B30332ED40F}" srcOrd="4" destOrd="0" presId="urn:microsoft.com/office/officeart/2005/8/layout/chevron2"/>
    <dgm:cxn modelId="{01AC2158-2891-45DD-B025-3F91BE6E4BBF}" type="presParOf" srcId="{6F682106-AA71-496D-B6DE-7B30332ED40F}" destId="{75E8BEBC-38E4-4B7A-95BD-4638F1B5B4E5}" srcOrd="0" destOrd="0" presId="urn:microsoft.com/office/officeart/2005/8/layout/chevron2"/>
    <dgm:cxn modelId="{66A5B318-7209-42BB-B9FA-69972041C673}" type="presParOf" srcId="{6F682106-AA71-496D-B6DE-7B30332ED40F}" destId="{0E481907-7295-4880-8B67-8B1C33171940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01242-35E1-4F87-9DA2-B069CC35D7CA}" type="datetimeFigureOut">
              <a:rPr lang="ru-RU" smtClean="0"/>
              <a:pPr/>
              <a:t>16.07.2020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266E3-43A3-4077-9EE3-44CB7BE6B0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11F9B8-0547-41A0-A785-E2D5BD55C39E}" type="slidenum">
              <a:rPr lang="ru-RU" smtClean="0">
                <a:latin typeface="Arial" pitchFamily="34" charset="0"/>
              </a:rPr>
              <a:pPr/>
              <a:t>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8E36636D-D922-432D-A958-524484B5923D}" type="datetimeFigureOut">
              <a:rPr/>
              <a:pPr/>
              <a:t>3/28/2008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857356" y="304800"/>
            <a:ext cx="6981844" cy="112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ru-RU" sz="2000" dirty="0" smtClean="0"/>
              <a:t>Муниципальное бюджетное общеобразовательное учреждение </a:t>
            </a:r>
            <a:br>
              <a:rPr lang="ru-RU" sz="2000" dirty="0" smtClean="0"/>
            </a:br>
            <a:r>
              <a:rPr lang="ru-RU" sz="2000" dirty="0" smtClean="0"/>
              <a:t>средняя общеобразовательная школа №19</a:t>
            </a:r>
          </a:p>
          <a:p>
            <a:pPr algn="ctr"/>
            <a:r>
              <a:rPr lang="ru-RU" sz="2000" dirty="0" smtClean="0"/>
              <a:t>Дошкольные группы МБОУ СОШ №19 </a:t>
            </a:r>
            <a:endParaRPr lang="ru-RU" sz="2000" dirty="0"/>
          </a:p>
        </p:txBody>
      </p:sp>
      <p:sp>
        <p:nvSpPr>
          <p:cNvPr id="2051" name="Rectangle 7"/>
          <p:cNvSpPr>
            <a:spLocks noChangeArrowheads="1"/>
          </p:cNvSpPr>
          <p:nvPr/>
        </p:nvSpPr>
        <p:spPr bwMode="auto">
          <a:xfrm>
            <a:off x="1714480" y="2357430"/>
            <a:ext cx="7215206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Экологический проект</a:t>
            </a:r>
          </a:p>
          <a:p>
            <a:pPr algn="ctr"/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ЦВЕТОК – НАШ </a:t>
            </a:r>
          </a:p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МАЛЕНЬКИЙ ДРУЖОК</a:t>
            </a:r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cs typeface="Times New Roman" pitchFamily="18" charset="0"/>
              </a:rPr>
              <a:t>»</a:t>
            </a: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6429368" y="5286388"/>
            <a:ext cx="2714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/>
              <a:t> Автор: воспитатель</a:t>
            </a:r>
          </a:p>
          <a:p>
            <a:r>
              <a:rPr lang="ru-RU" dirty="0" smtClean="0"/>
              <a:t> Е.В. Николаева</a:t>
            </a:r>
          </a:p>
        </p:txBody>
      </p:sp>
      <p:pic>
        <p:nvPicPr>
          <p:cNvPr id="1026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00496" y="6211669"/>
            <a:ext cx="2714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с. Бродово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Ирина\Desktop\Проект о цветах\190420172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5285"/>
            <a:ext cx="6951683" cy="521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928794" y="142852"/>
            <a:ext cx="4786346" cy="18399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Посадили мы рассаду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Цветиков – цветочков.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Клали в землю семена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Цинний, астр и бархоточков.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928794" y="571480"/>
            <a:ext cx="5857916" cy="162560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Будут наши цветочки расти,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на детской площадке цвести.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Ирина\Desktop\Проект о цветах\200420172615.jpg"/>
          <p:cNvPicPr>
            <a:picLocks noChangeAspect="1" noChangeArrowheads="1"/>
          </p:cNvPicPr>
          <p:nvPr/>
        </p:nvPicPr>
        <p:blipFill>
          <a:blip r:embed="rId3"/>
          <a:srcRect t="30707"/>
          <a:stretch>
            <a:fillRect/>
          </a:stretch>
        </p:blipFill>
        <p:spPr bwMode="auto">
          <a:xfrm>
            <a:off x="-60697" y="1643050"/>
            <a:ext cx="9204697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00166" y="500042"/>
            <a:ext cx="7643834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Опрыскивание цветов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786314" y="5429264"/>
            <a:ext cx="4357686" cy="183992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Землю прыскаю водой,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 взошёл цветочек мой.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Ирина\Desktop\Проект о цветах\200420172618.jpg"/>
          <p:cNvPicPr>
            <a:picLocks noChangeAspect="1" noChangeArrowheads="1"/>
          </p:cNvPicPr>
          <p:nvPr/>
        </p:nvPicPr>
        <p:blipFill>
          <a:blip r:embed="rId3" cstate="print"/>
          <a:srcRect t="15891"/>
          <a:stretch>
            <a:fillRect/>
          </a:stretch>
        </p:blipFill>
        <p:spPr bwMode="auto">
          <a:xfrm>
            <a:off x="241844" y="1643050"/>
            <a:ext cx="4649226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Ирина\Desktop\Проект о цветах\200420172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85925"/>
            <a:ext cx="4143372" cy="346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00166" y="428604"/>
            <a:ext cx="764383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Добавление земли и рыхление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Ирина\Desktop\Проект о цветах\150520172662.jpg"/>
          <p:cNvPicPr>
            <a:picLocks noChangeAspect="1" noChangeArrowheads="1"/>
          </p:cNvPicPr>
          <p:nvPr/>
        </p:nvPicPr>
        <p:blipFill>
          <a:blip r:embed="rId3" cstate="print"/>
          <a:srcRect t="3067"/>
          <a:stretch>
            <a:fillRect/>
          </a:stretch>
        </p:blipFill>
        <p:spPr bwMode="auto">
          <a:xfrm>
            <a:off x="3692515" y="1643050"/>
            <a:ext cx="5451485" cy="396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Ирина\Desktop\Проект о цветах\150520172664.jpg"/>
          <p:cNvPicPr>
            <a:picLocks noChangeAspect="1" noChangeArrowheads="1"/>
          </p:cNvPicPr>
          <p:nvPr/>
        </p:nvPicPr>
        <p:blipFill>
          <a:blip r:embed="rId4" cstate="print"/>
          <a:srcRect l="7586" r="9191" b="9192"/>
          <a:stretch>
            <a:fillRect/>
          </a:stretch>
        </p:blipFill>
        <p:spPr bwMode="auto">
          <a:xfrm>
            <a:off x="0" y="3000347"/>
            <a:ext cx="4714908" cy="3857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14414" y="428604"/>
            <a:ext cx="764383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Полив цветов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357422" y="5643578"/>
            <a:ext cx="4786346" cy="183992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Чтобы рос цветок большой,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полью его водой.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Ирина\Desktop\Проект о цветах\040520172648.jpg"/>
          <p:cNvPicPr>
            <a:picLocks noChangeAspect="1" noChangeArrowheads="1"/>
          </p:cNvPicPr>
          <p:nvPr/>
        </p:nvPicPr>
        <p:blipFill>
          <a:blip r:embed="rId3" cstate="print"/>
          <a:srcRect l="7968"/>
          <a:stretch>
            <a:fillRect/>
          </a:stretch>
        </p:blipFill>
        <p:spPr bwMode="auto">
          <a:xfrm>
            <a:off x="4497014" y="1785925"/>
            <a:ext cx="4646986" cy="378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Ирина\Desktop\Проект о цветах\310520172672.jpg"/>
          <p:cNvPicPr>
            <a:picLocks noChangeAspect="1" noChangeArrowheads="1"/>
          </p:cNvPicPr>
          <p:nvPr/>
        </p:nvPicPr>
        <p:blipFill>
          <a:blip r:embed="rId4" cstate="print"/>
          <a:srcRect r="6035"/>
          <a:stretch>
            <a:fillRect/>
          </a:stretch>
        </p:blipFill>
        <p:spPr bwMode="auto">
          <a:xfrm>
            <a:off x="0" y="1785926"/>
            <a:ext cx="464343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857356" y="0"/>
            <a:ext cx="4786346" cy="18399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Поливали мы не зря,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Добавляли землю.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Выросли цветы у нас –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Просто загляденье.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Ирина\Desktop\Проект о цветах\130720172688.jpg"/>
          <p:cNvPicPr>
            <a:picLocks noChangeAspect="1" noChangeArrowheads="1"/>
          </p:cNvPicPr>
          <p:nvPr/>
        </p:nvPicPr>
        <p:blipFill>
          <a:blip r:embed="rId3" cstate="print"/>
          <a:srcRect l="2740" t="14138"/>
          <a:stretch>
            <a:fillRect/>
          </a:stretch>
        </p:blipFill>
        <p:spPr bwMode="auto">
          <a:xfrm>
            <a:off x="4071934" y="1714488"/>
            <a:ext cx="507206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Ирина\Desktop\Проект о цветах\1307201726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91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857356" y="0"/>
            <a:ext cx="4786346" cy="18399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/>
              <a:t>Посадили мы цветы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/>
              <a:t>Небывалой красоты.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/>
              <a:t>Поливаем регулярно,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/>
              <a:t>Чтобы выросли они.</a:t>
            </a:r>
            <a:endParaRPr lang="ru-RU" sz="2400" dirty="0"/>
          </a:p>
        </p:txBody>
      </p:sp>
      <p:pic>
        <p:nvPicPr>
          <p:cNvPr id="8194" name="Picture 2" descr="C:\Users\Ирина\Desktop\Проект о цветах\180720172698.jpg"/>
          <p:cNvPicPr>
            <a:picLocks noChangeAspect="1" noChangeArrowheads="1"/>
          </p:cNvPicPr>
          <p:nvPr/>
        </p:nvPicPr>
        <p:blipFill>
          <a:blip r:embed="rId3" cstate="print"/>
          <a:srcRect t="10489"/>
          <a:stretch>
            <a:fillRect/>
          </a:stretch>
        </p:blipFill>
        <p:spPr bwMode="auto">
          <a:xfrm>
            <a:off x="857224" y="1643050"/>
            <a:ext cx="7769601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714480" y="214290"/>
            <a:ext cx="7072362" cy="183992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«Собери цветок  из лепестков»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0" y="2071678"/>
            <a:ext cx="4357686" cy="1839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Вот цветочки, посмотри,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Потеряли лепестки.</a:t>
            </a:r>
          </a:p>
        </p:txBody>
      </p:sp>
      <p:pic>
        <p:nvPicPr>
          <p:cNvPr id="10242" name="Picture 2" descr="C:\Users\Ирина\Desktop\Проект о цветах\030520172634.jpg"/>
          <p:cNvPicPr>
            <a:picLocks noChangeAspect="1" noChangeArrowheads="1"/>
          </p:cNvPicPr>
          <p:nvPr/>
        </p:nvPicPr>
        <p:blipFill>
          <a:blip r:embed="rId3" cstate="print"/>
          <a:srcRect l="10045"/>
          <a:stretch>
            <a:fillRect/>
          </a:stretch>
        </p:blipFill>
        <p:spPr bwMode="auto">
          <a:xfrm>
            <a:off x="0" y="3143249"/>
            <a:ext cx="4456382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Ирина\Desktop\Проект о цветах\030520172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0808" y="1714488"/>
            <a:ext cx="4903192" cy="3676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6248" y="564357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 algn="ctr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Лепесточки вы возьмите </a:t>
            </a:r>
          </a:p>
          <a:p>
            <a:pPr marL="457200" lvl="0" indent="-457200" algn="ctr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цветочки соберите.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714480" y="214290"/>
            <a:ext cx="7072362" cy="183992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«Составь цветок»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Ирина\Desktop\Проект о цветах\040520172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241" y="1857364"/>
            <a:ext cx="4858759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Ирина\Desktop\Проект о цветах\0405201726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38"/>
            <a:ext cx="466822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714480" y="214290"/>
            <a:ext cx="7072362" cy="183992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«Составь цветок»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Ирина\Desktop\Проект о цветах\110520172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768123"/>
            <a:ext cx="4691963" cy="351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Ирина\Desktop\Проект о цветах\110520172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542" y="3286125"/>
            <a:ext cx="476345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857356" y="1928802"/>
            <a:ext cx="7000924" cy="20002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вырастить рассаду цветов для своей детской площадки</a:t>
            </a:r>
          </a:p>
          <a:p>
            <a:pPr lvl="0" algn="just">
              <a:lnSpc>
                <a:spcPct val="120000"/>
              </a:lnSpc>
            </a:pPr>
            <a:endParaRPr lang="ru-RU" sz="1600" dirty="0" smtClean="0"/>
          </a:p>
        </p:txBody>
      </p:sp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85918" y="285728"/>
            <a:ext cx="7000924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Цель проекта: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Users\Ирина\Desktop\Проект о цветах\180720172698.jpg"/>
          <p:cNvPicPr>
            <a:picLocks noChangeAspect="1" noChangeArrowheads="1"/>
          </p:cNvPicPr>
          <p:nvPr/>
        </p:nvPicPr>
        <p:blipFill>
          <a:blip r:embed="rId3" cstate="print"/>
          <a:srcRect l="3898" t="12620"/>
          <a:stretch>
            <a:fillRect/>
          </a:stretch>
        </p:blipFill>
        <p:spPr bwMode="auto">
          <a:xfrm>
            <a:off x="2643174" y="2928934"/>
            <a:ext cx="5453057" cy="371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714480" y="214290"/>
            <a:ext cx="7429520" cy="1839923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Раскрашивание астр, бархатцев, цинний</a:t>
            </a:r>
          </a:p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«Выросли цветы у нас» </a:t>
            </a:r>
          </a:p>
          <a:p>
            <a:pPr lvl="0" algn="ctr"/>
            <a:endParaRPr lang="ru-RU" sz="2400" b="1" dirty="0"/>
          </a:p>
        </p:txBody>
      </p:sp>
      <p:pic>
        <p:nvPicPr>
          <p:cNvPr id="13314" name="Picture 2" descr="C:\Users\Ирина\Desktop\Проект о цветах\100520172652.jpg"/>
          <p:cNvPicPr>
            <a:picLocks noChangeAspect="1" noChangeArrowheads="1"/>
          </p:cNvPicPr>
          <p:nvPr/>
        </p:nvPicPr>
        <p:blipFill>
          <a:blip r:embed="rId3" cstate="print"/>
          <a:srcRect t="4376"/>
          <a:stretch>
            <a:fillRect/>
          </a:stretch>
        </p:blipFill>
        <p:spPr bwMode="auto">
          <a:xfrm>
            <a:off x="1871083" y="1643050"/>
            <a:ext cx="7272917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571604" y="142852"/>
            <a:ext cx="7358082" cy="183992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Аппликация </a:t>
            </a:r>
          </a:p>
          <a:p>
            <a:pPr lvl="0"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«Цветочная клумба»</a:t>
            </a:r>
          </a:p>
          <a:p>
            <a:pPr lvl="0" algn="ctr"/>
            <a:endParaRPr lang="ru-RU" sz="2400" b="1" dirty="0"/>
          </a:p>
        </p:txBody>
      </p:sp>
      <p:pic>
        <p:nvPicPr>
          <p:cNvPr id="14338" name="Picture 2" descr="C:\Users\Ирина\Desktop\Проект о цветах\120720172687.jpg"/>
          <p:cNvPicPr>
            <a:picLocks noChangeAspect="1" noChangeArrowheads="1"/>
          </p:cNvPicPr>
          <p:nvPr/>
        </p:nvPicPr>
        <p:blipFill>
          <a:blip r:embed="rId3" cstate="print"/>
          <a:srcRect t="5948" r="6871"/>
          <a:stretch>
            <a:fillRect/>
          </a:stretch>
        </p:blipFill>
        <p:spPr bwMode="auto">
          <a:xfrm>
            <a:off x="1969096" y="1714488"/>
            <a:ext cx="6792102" cy="514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571604" y="142852"/>
            <a:ext cx="7358082" cy="18399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Лепка </a:t>
            </a:r>
          </a:p>
          <a:p>
            <a:pPr lvl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«Разноцветные астры»</a:t>
            </a:r>
          </a:p>
          <a:p>
            <a:pPr lvl="0" algn="ctr"/>
            <a:endParaRPr lang="ru-RU" sz="2400" b="1" dirty="0"/>
          </a:p>
        </p:txBody>
      </p:sp>
      <p:pic>
        <p:nvPicPr>
          <p:cNvPr id="15362" name="Picture 2" descr="C:\Users\Ирина\Desktop\Проект о цветах\240420172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5165733" cy="3873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Ирина\Desktop\Проект о цветах\240420172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240" y="3534847"/>
            <a:ext cx="4431760" cy="3323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571604" y="142852"/>
            <a:ext cx="7358082" cy="183992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Лепка </a:t>
            </a:r>
          </a:p>
          <a:p>
            <a:pPr lvl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«Разноцветные астры»</a:t>
            </a:r>
          </a:p>
          <a:p>
            <a:pPr lvl="0" algn="ctr"/>
            <a:endParaRPr lang="ru-RU" sz="2400" b="1" dirty="0"/>
          </a:p>
        </p:txBody>
      </p:sp>
      <p:pic>
        <p:nvPicPr>
          <p:cNvPr id="16387" name="Picture 3" descr="C:\Users\Ирина\Desktop\Проект о цветах\250420172625.jpg"/>
          <p:cNvPicPr>
            <a:picLocks noChangeAspect="1" noChangeArrowheads="1"/>
          </p:cNvPicPr>
          <p:nvPr/>
        </p:nvPicPr>
        <p:blipFill>
          <a:blip r:embed="rId3" cstate="print"/>
          <a:srcRect t="16881"/>
          <a:stretch>
            <a:fillRect/>
          </a:stretch>
        </p:blipFill>
        <p:spPr bwMode="auto">
          <a:xfrm>
            <a:off x="428596" y="1643050"/>
            <a:ext cx="8367132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571604" y="142852"/>
            <a:ext cx="7358082" cy="1839923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Подвижная игра </a:t>
            </a:r>
          </a:p>
          <a:p>
            <a:pPr lvl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«Села бабочка на цветок»</a:t>
            </a:r>
          </a:p>
          <a:p>
            <a:pPr lvl="0" algn="ctr"/>
            <a:endParaRPr lang="ru-RU" sz="2400" b="1" dirty="0"/>
          </a:p>
        </p:txBody>
      </p:sp>
      <p:pic>
        <p:nvPicPr>
          <p:cNvPr id="17410" name="Picture 2" descr="C:\Users\Ирина\Desktop\Проект о цветах\170520172666.jpg"/>
          <p:cNvPicPr>
            <a:picLocks noChangeAspect="1" noChangeArrowheads="1"/>
          </p:cNvPicPr>
          <p:nvPr/>
        </p:nvPicPr>
        <p:blipFill>
          <a:blip r:embed="rId3" cstate="print"/>
          <a:srcRect t="16070"/>
          <a:stretch>
            <a:fillRect/>
          </a:stretch>
        </p:blipFill>
        <p:spPr bwMode="auto">
          <a:xfrm>
            <a:off x="2428860" y="1714488"/>
            <a:ext cx="6357982" cy="400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214346" y="5143512"/>
            <a:ext cx="3286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Бабочка летает,</a:t>
            </a:r>
          </a:p>
          <a:p>
            <a:pPr marL="457200" lvl="0" indent="-457200" algn="ctr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Садится на цветок.</a:t>
            </a:r>
          </a:p>
          <a:p>
            <a:pPr marL="457200" lvl="0" indent="-457200" algn="ctr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ей не мешаем,</a:t>
            </a:r>
          </a:p>
          <a:p>
            <a:pPr marL="457200" lvl="0" indent="-457200" algn="ctr">
              <a:buClr>
                <a:schemeClr val="accent1"/>
              </a:buClr>
              <a:buSzPct val="80000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Цветочки называем.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2428868"/>
            <a:ext cx="6500858" cy="38401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 результате проведенной работы дети младшего дошкольного возраста  понимают и осознают, насколько важна и ответственна работа по улучшению природной среды. </a:t>
            </a:r>
          </a:p>
          <a:p>
            <a:endParaRPr lang="ru-RU" dirty="0"/>
          </a:p>
        </p:txBody>
      </p:sp>
      <p:pic>
        <p:nvPicPr>
          <p:cNvPr id="6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71670" y="714356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ДОСТИГНУТЫЙ РЕЗУЛЬТАТ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85918" y="357166"/>
            <a:ext cx="7000924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lvl="0" indent="-457200">
              <a:spcBef>
                <a:spcPts val="1800"/>
              </a:spcBef>
              <a:buClr>
                <a:schemeClr val="accent1"/>
              </a:buClr>
              <a:buSzPct val="80000"/>
            </a:pPr>
            <a:r>
              <a:rPr lang="ru-RU" sz="4800" b="1" dirty="0" smtClean="0"/>
              <a:t>Задачи проекта: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857356" y="1785926"/>
            <a:ext cx="7072362" cy="4857784"/>
          </a:xfrm>
        </p:spPr>
        <p:txBody>
          <a:bodyPr>
            <a:norm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закреплять представления о цветках, особенностях внешнего строения;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формировать представления об основных потребностях рассады цветов; условиях, которые необходимы для её роста (вода, земля, свет, тепло); учить правильно, сажать и выращивать цветы;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фиксировать представление детей об изменениях роста рассады цветов, развивать умение сравнивать, анализировать, делать выводы;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у детей основы исследовательской деятельности.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85918" y="428604"/>
            <a:ext cx="7000924" cy="1143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57200" indent="-457200">
              <a:spcBef>
                <a:spcPts val="1800"/>
              </a:spcBef>
              <a:buClr>
                <a:schemeClr val="accent1"/>
              </a:buClr>
              <a:buSzPct val="80000"/>
            </a:pPr>
            <a:r>
              <a:rPr lang="ru-RU" sz="4800" b="1" dirty="0" smtClean="0"/>
              <a:t>Ожидаемый результат: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857356" y="2214554"/>
            <a:ext cx="7072362" cy="4857784"/>
          </a:xfrm>
        </p:spPr>
        <p:txBody>
          <a:bodyPr>
            <a:norm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познавательного интереса детей, положительно-эмоционального отношения к цветам, умения заботиться о них; 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умение наблюдать и делать выводы;</a:t>
            </a:r>
          </a:p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ответственное отношение к выращиванию растений, готовность участвовать в практических делах по улучшению природной среды (посадка, уход за цветами).</a:t>
            </a:r>
          </a:p>
          <a:p>
            <a:pPr lvl="0" algn="just"/>
            <a:endParaRPr lang="ru-RU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28794" y="357166"/>
            <a:ext cx="7000924" cy="11430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ru-RU" sz="4800" b="1" dirty="0" smtClean="0"/>
              <a:t>Результаты внедрения проекта по образовательным областям:</a:t>
            </a:r>
            <a:endParaRPr lang="ru-RU" sz="4800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2143108" y="2143116"/>
          <a:ext cx="6500858" cy="4349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00166" y="428604"/>
            <a:ext cx="742952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4800" dirty="0" smtClean="0">
                <a:solidFill>
                  <a:srgbClr val="C41ABC"/>
                </a:solidFill>
              </a:rPr>
              <a:t>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к посадке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Ирина\Desktop\Проект о цветах\190420172581.jpg"/>
          <p:cNvPicPr>
            <a:picLocks noChangeAspect="1" noChangeArrowheads="1"/>
          </p:cNvPicPr>
          <p:nvPr/>
        </p:nvPicPr>
        <p:blipFill>
          <a:blip r:embed="rId3" cstate="print"/>
          <a:srcRect r="20491"/>
          <a:stretch>
            <a:fillRect/>
          </a:stretch>
        </p:blipFill>
        <p:spPr bwMode="auto">
          <a:xfrm>
            <a:off x="2285984" y="1625223"/>
            <a:ext cx="6429420" cy="523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00166" y="428604"/>
            <a:ext cx="764383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Посадка семян цветов на рассаду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Ирина\Desktop\Проект о цветах\190420172585.jpg"/>
          <p:cNvPicPr>
            <a:picLocks noChangeAspect="1" noChangeArrowheads="1"/>
          </p:cNvPicPr>
          <p:nvPr/>
        </p:nvPicPr>
        <p:blipFill>
          <a:blip r:embed="rId3" cstate="print"/>
          <a:srcRect t="13823" r="16238" b="3898"/>
          <a:stretch>
            <a:fillRect/>
          </a:stretch>
        </p:blipFill>
        <p:spPr bwMode="auto">
          <a:xfrm>
            <a:off x="0" y="1623218"/>
            <a:ext cx="4248095" cy="523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Ирина\Desktop\Проект о цветах\190420172590.jpg"/>
          <p:cNvPicPr>
            <a:picLocks noChangeAspect="1" noChangeArrowheads="1"/>
          </p:cNvPicPr>
          <p:nvPr/>
        </p:nvPicPr>
        <p:blipFill>
          <a:blip r:embed="rId4" cstate="print"/>
          <a:srcRect r="23048"/>
          <a:stretch>
            <a:fillRect/>
          </a:stretch>
        </p:blipFill>
        <p:spPr bwMode="auto">
          <a:xfrm>
            <a:off x="4286248" y="1696640"/>
            <a:ext cx="4857752" cy="516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00166" y="428604"/>
            <a:ext cx="764383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Посадка семян цветов на рассаду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Ирина\Desktop\Проект о цветах\190420172603.jpg"/>
          <p:cNvPicPr>
            <a:picLocks noChangeAspect="1" noChangeArrowheads="1"/>
          </p:cNvPicPr>
          <p:nvPr/>
        </p:nvPicPr>
        <p:blipFill>
          <a:blip r:embed="rId3" cstate="print"/>
          <a:srcRect r="10815"/>
          <a:stretch>
            <a:fillRect/>
          </a:stretch>
        </p:blipFill>
        <p:spPr bwMode="auto">
          <a:xfrm>
            <a:off x="4431201" y="2895593"/>
            <a:ext cx="4712799" cy="396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C:\Users\Ирина\Desktop\Проект о цветах\190420172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14488"/>
            <a:ext cx="4998461" cy="374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Lfbf4589f6f6d303546dc9947f5f32b5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333500" cy="1333500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00166" y="428604"/>
            <a:ext cx="7643834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Посадка семян цветов на рассаду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 descr="C:\Users\Ирина\Desktop\Проект о цветах\190420172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97445"/>
            <a:ext cx="3944623" cy="526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Ирина\Desktop\Проект о цветах\190420172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88575"/>
            <a:ext cx="3714776" cy="516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Mod_theme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371</Words>
  <Application>Microsoft Office PowerPoint</Application>
  <PresentationFormat>Экран (4:3)</PresentationFormat>
  <Paragraphs>78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Theme_Mod_theme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ГОУ СПО НТГМК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 проект</dc:title>
  <dc:subject>Цветок- наш маленький дружок</dc:subject>
  <dc:creator>Дошкольные группы</dc:creator>
  <cp:lastModifiedBy>Детский сад</cp:lastModifiedBy>
  <cp:revision>116</cp:revision>
  <dcterms:created xsi:type="dcterms:W3CDTF">2012-04-10T03:18:18Z</dcterms:created>
  <dcterms:modified xsi:type="dcterms:W3CDTF">2020-07-16T06:37:29Z</dcterms:modified>
</cp:coreProperties>
</file>