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9" r:id="rId8"/>
    <p:sldId id="271" r:id="rId9"/>
    <p:sldId id="263" r:id="rId10"/>
    <p:sldId id="272" r:id="rId11"/>
    <p:sldId id="273" r:id="rId12"/>
    <p:sldId id="270" r:id="rId13"/>
    <p:sldId id="274" r:id="rId14"/>
    <p:sldId id="278" r:id="rId15"/>
    <p:sldId id="277" r:id="rId16"/>
    <p:sldId id="276" r:id="rId17"/>
    <p:sldId id="275" r:id="rId18"/>
    <p:sldId id="279" r:id="rId19"/>
    <p:sldId id="283" r:id="rId20"/>
    <p:sldId id="282" r:id="rId21"/>
    <p:sldId id="281" r:id="rId22"/>
    <p:sldId id="284" r:id="rId23"/>
    <p:sldId id="280" r:id="rId24"/>
    <p:sldId id="261" r:id="rId25"/>
    <p:sldId id="26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C8B4C-3DBC-4DB1-9162-06D01BA4C3F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291FB7-46D8-4207-B7D1-6C279402EF74}">
      <dgm:prSet phldrT="[Текст]" custT="1"/>
      <dgm:spPr/>
      <dgm:t>
        <a:bodyPr/>
        <a:lstStyle/>
        <a:p>
          <a:r>
            <a:rPr lang="ru-RU" sz="2800" b="1" dirty="0" smtClean="0">
              <a:latin typeface="Arial Black" panose="020B0A04020102020204" pitchFamily="34" charset="0"/>
            </a:rPr>
            <a:t>Направления деятельности</a:t>
          </a:r>
          <a:endParaRPr lang="ru-RU" sz="2800" b="1" dirty="0">
            <a:latin typeface="Arial Black" panose="020B0A04020102020204" pitchFamily="34" charset="0"/>
          </a:endParaRPr>
        </a:p>
      </dgm:t>
    </dgm:pt>
    <dgm:pt modelId="{BA819565-9760-471C-95B5-FC76C2670B31}" type="parTrans" cxnId="{9DC06872-F695-440C-93FF-327140C4CFD8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250D0BA7-C41E-4BD5-A917-02B5BE087C71}" type="sibTrans" cxnId="{9DC06872-F695-440C-93FF-327140C4CFD8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65104E1B-7990-418C-BDA2-C37DB81CF187}">
      <dgm:prSet phldrT="[Текст]" custT="1"/>
      <dgm:spPr/>
      <dgm:t>
        <a:bodyPr vert="vert270"/>
        <a:lstStyle/>
        <a:p>
          <a:r>
            <a:rPr lang="ru-RU" sz="1600" b="1" dirty="0" smtClean="0">
              <a:latin typeface="Arial Black" panose="020B0A04020102020204" pitchFamily="34" charset="0"/>
            </a:rPr>
            <a:t>Оформить штаб отряда</a:t>
          </a:r>
          <a:endParaRPr lang="ru-RU" sz="1600" b="1" dirty="0">
            <a:latin typeface="Arial Black" panose="020B0A04020102020204" pitchFamily="34" charset="0"/>
          </a:endParaRPr>
        </a:p>
      </dgm:t>
    </dgm:pt>
    <dgm:pt modelId="{1FF61E5D-9762-4FBA-B5FB-341682F30EC7}" type="parTrans" cxnId="{52AC0DB8-4DC0-4644-B6C7-D142543E0D1F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90C932A3-16C3-427C-9A9D-13357E014F7E}" type="sibTrans" cxnId="{52AC0DB8-4DC0-4644-B6C7-D142543E0D1F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8D563AD2-471D-404F-B005-615601133651}">
      <dgm:prSet phldrT="[Текст]" custT="1"/>
      <dgm:spPr/>
      <dgm:t>
        <a:bodyPr vert="vert270"/>
        <a:lstStyle/>
        <a:p>
          <a:r>
            <a:rPr lang="ru-RU" sz="1600" b="1" dirty="0" smtClean="0">
              <a:latin typeface="Arial Black" panose="020B0A04020102020204" pitchFamily="34" charset="0"/>
            </a:rPr>
            <a:t>Разработать планы работы </a:t>
          </a:r>
          <a:endParaRPr lang="ru-RU" sz="1600" b="1" dirty="0">
            <a:latin typeface="Arial Black" panose="020B0A04020102020204" pitchFamily="34" charset="0"/>
          </a:endParaRPr>
        </a:p>
      </dgm:t>
    </dgm:pt>
    <dgm:pt modelId="{6DA36FBD-CFAA-4AF7-8BEB-A3A492D34098}" type="parTrans" cxnId="{9F6628C1-F852-404C-9A26-C1B15094E2B6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DC2BD572-B4B1-4F42-B8CC-198F34532DB4}" type="sibTrans" cxnId="{9F6628C1-F852-404C-9A26-C1B15094E2B6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39D5F7AB-EBCB-4504-A6B9-36FD440BDC20}">
      <dgm:prSet phldrT="[Текст]" custT="1"/>
      <dgm:spPr/>
      <dgm:t>
        <a:bodyPr vert="vert270"/>
        <a:lstStyle/>
        <a:p>
          <a:r>
            <a:rPr lang="ru-RU" sz="1600" b="1" dirty="0" smtClean="0">
              <a:latin typeface="Arial Black" panose="020B0A04020102020204" pitchFamily="34" charset="0"/>
            </a:rPr>
            <a:t>Индейский лагерь</a:t>
          </a:r>
          <a:endParaRPr lang="ru-RU" sz="1600" b="1" dirty="0">
            <a:latin typeface="Arial Black" panose="020B0A04020102020204" pitchFamily="34" charset="0"/>
          </a:endParaRPr>
        </a:p>
      </dgm:t>
    </dgm:pt>
    <dgm:pt modelId="{132030A9-D047-4B3F-8638-0AA47986CFC9}" type="parTrans" cxnId="{D9D49C6C-7948-4A1D-926B-49ED5D14863F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362D2FA4-63B4-41B5-8B69-30AA86E9E332}" type="sibTrans" cxnId="{D9D49C6C-7948-4A1D-926B-49ED5D14863F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7E5C1358-16F0-4192-B0E9-9CCBE0C20B91}">
      <dgm:prSet custT="1"/>
      <dgm:spPr/>
      <dgm:t>
        <a:bodyPr vert="vert270"/>
        <a:lstStyle/>
        <a:p>
          <a:r>
            <a:rPr lang="ru-RU" sz="1600" b="1" dirty="0" smtClean="0">
              <a:latin typeface="Arial Black" panose="020B0A04020102020204" pitchFamily="34" charset="0"/>
            </a:rPr>
            <a:t>Оранжевое лето</a:t>
          </a:r>
          <a:endParaRPr lang="ru-RU" sz="1600" b="1" dirty="0">
            <a:latin typeface="Arial Black" panose="020B0A04020102020204" pitchFamily="34" charset="0"/>
          </a:endParaRPr>
        </a:p>
      </dgm:t>
    </dgm:pt>
    <dgm:pt modelId="{0FB204D8-2507-40BE-981D-91C7183B35FF}" type="parTrans" cxnId="{DA89370A-E754-4C9B-9B1C-6AEC21111D61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99BE39C0-EC2B-473E-AD60-5AD84DD451D4}" type="sibTrans" cxnId="{DA89370A-E754-4C9B-9B1C-6AEC21111D61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411EED70-9F0A-456B-9B96-4D98D30CD137}">
      <dgm:prSet custT="1"/>
      <dgm:spPr/>
      <dgm:t>
        <a:bodyPr vert="vert270"/>
        <a:lstStyle/>
        <a:p>
          <a:r>
            <a:rPr lang="ru-RU" sz="1600" b="1" dirty="0" smtClean="0">
              <a:latin typeface="Arial Black" panose="020B0A04020102020204" pitchFamily="34" charset="0"/>
            </a:rPr>
            <a:t>Судостроение</a:t>
          </a:r>
          <a:endParaRPr lang="ru-RU" sz="1600" b="1" dirty="0">
            <a:latin typeface="Arial Black" panose="020B0A04020102020204" pitchFamily="34" charset="0"/>
          </a:endParaRPr>
        </a:p>
      </dgm:t>
    </dgm:pt>
    <dgm:pt modelId="{1FF0BCD4-F092-427A-AEAC-F3CD126AA638}" type="parTrans" cxnId="{0B97E055-2AED-4438-8332-2FC3D6F8A427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B73DED7E-6998-4F04-A113-A9D9649443F5}" type="sibTrans" cxnId="{0B97E055-2AED-4438-8332-2FC3D6F8A427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E5038283-5280-42FB-A16A-A30DE5FF131E}">
      <dgm:prSet custT="1"/>
      <dgm:spPr/>
      <dgm:t>
        <a:bodyPr vert="vert270"/>
        <a:lstStyle/>
        <a:p>
          <a:r>
            <a:rPr lang="ru-RU" sz="1600" b="1" dirty="0" smtClean="0">
              <a:latin typeface="Arial Black" panose="020B0A04020102020204" pitchFamily="34" charset="0"/>
            </a:rPr>
            <a:t>Морская школа</a:t>
          </a:r>
          <a:endParaRPr lang="ru-RU" sz="1600" b="1" dirty="0">
            <a:latin typeface="Arial Black" panose="020B0A04020102020204" pitchFamily="34" charset="0"/>
          </a:endParaRPr>
        </a:p>
      </dgm:t>
    </dgm:pt>
    <dgm:pt modelId="{5C329A5C-C6F7-495F-8379-379623DA4A1A}" type="parTrans" cxnId="{1E6F0DAE-FFEA-4F63-AF05-D58D094297C7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51BF4BCD-7400-49AE-B24F-EC4403AF9FCE}" type="sibTrans" cxnId="{1E6F0DAE-FFEA-4F63-AF05-D58D094297C7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7D0587D0-BE9D-4AC3-B338-E6F1BF74FBF6}">
      <dgm:prSet custT="1"/>
      <dgm:spPr/>
      <dgm:t>
        <a:bodyPr vert="vert270"/>
        <a:lstStyle/>
        <a:p>
          <a:r>
            <a:rPr lang="ru-RU" sz="1600" b="1" dirty="0" smtClean="0">
              <a:latin typeface="Arial Black" panose="020B0A04020102020204" pitchFamily="34" charset="0"/>
            </a:rPr>
            <a:t>Тематические сборы</a:t>
          </a:r>
          <a:endParaRPr lang="ru-RU" sz="1600" b="1" dirty="0">
            <a:latin typeface="Arial Black" panose="020B0A04020102020204" pitchFamily="34" charset="0"/>
          </a:endParaRPr>
        </a:p>
      </dgm:t>
    </dgm:pt>
    <dgm:pt modelId="{6EFB187F-66B3-4008-B91B-05843CBFC634}" type="parTrans" cxnId="{BBB067D4-6DC0-4EA9-87EC-D5BFF9316047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59AA9373-A3E1-4995-9A93-E42892B21F77}" type="sibTrans" cxnId="{BBB067D4-6DC0-4EA9-87EC-D5BFF9316047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B380BF03-582A-4DA2-BE16-341043049F7A}">
      <dgm:prSet custT="1"/>
      <dgm:spPr/>
      <dgm:t>
        <a:bodyPr vert="vert270"/>
        <a:lstStyle/>
        <a:p>
          <a:r>
            <a:rPr lang="ru-RU" sz="1600" b="1" dirty="0" smtClean="0">
              <a:latin typeface="Arial Black" panose="020B0A04020102020204" pitchFamily="34" charset="0"/>
            </a:rPr>
            <a:t>Походы,  путешествия</a:t>
          </a:r>
          <a:endParaRPr lang="ru-RU" sz="1600" b="1" dirty="0">
            <a:latin typeface="Arial Black" panose="020B0A04020102020204" pitchFamily="34" charset="0"/>
          </a:endParaRPr>
        </a:p>
      </dgm:t>
    </dgm:pt>
    <dgm:pt modelId="{040B49DB-D551-4EDA-B7A6-8E7292991460}" type="parTrans" cxnId="{F12F37F4-AD59-4B2C-851B-95EEF6DFC444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76F58BCD-A199-4E7E-B827-6554F5758F50}" type="sibTrans" cxnId="{F12F37F4-AD59-4B2C-851B-95EEF6DFC444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24900341-CF9D-4B69-928C-8133C24AF7C2}">
      <dgm:prSet custT="1"/>
      <dgm:spPr/>
      <dgm:t>
        <a:bodyPr vert="vert270"/>
        <a:lstStyle/>
        <a:p>
          <a:r>
            <a:rPr lang="ru-RU" sz="1600" b="1" dirty="0" smtClean="0">
              <a:latin typeface="Arial Black" panose="020B0A04020102020204" pitchFamily="34" charset="0"/>
            </a:rPr>
            <a:t>Праздники  в отряде</a:t>
          </a:r>
          <a:endParaRPr lang="ru-RU" sz="1600" b="1" dirty="0">
            <a:latin typeface="Arial Black" panose="020B0A04020102020204" pitchFamily="34" charset="0"/>
          </a:endParaRPr>
        </a:p>
      </dgm:t>
    </dgm:pt>
    <dgm:pt modelId="{63A227D2-87D6-487D-99E9-FEFDBE7AB8E5}" type="parTrans" cxnId="{D5DCC7F9-8960-4B7A-AA78-45B8305DE128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7D82D5D4-D1E4-4F8D-B55E-45BD0588EE5F}" type="sibTrans" cxnId="{D5DCC7F9-8960-4B7A-AA78-45B8305DE128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77D7F84B-F56A-4954-9F86-906794502D1E}">
      <dgm:prSet custT="1"/>
      <dgm:spPr/>
      <dgm:t>
        <a:bodyPr vert="vert270"/>
        <a:lstStyle/>
        <a:p>
          <a:r>
            <a:rPr lang="ru-RU" sz="1600" b="1" dirty="0" smtClean="0">
              <a:latin typeface="Arial Black" panose="020B0A04020102020204" pitchFamily="34" charset="0"/>
            </a:rPr>
            <a:t>Журналистика</a:t>
          </a:r>
          <a:endParaRPr lang="ru-RU" sz="1600" b="1" dirty="0">
            <a:latin typeface="Arial Black" panose="020B0A04020102020204" pitchFamily="34" charset="0"/>
          </a:endParaRPr>
        </a:p>
      </dgm:t>
    </dgm:pt>
    <dgm:pt modelId="{E4AB97C2-659D-4289-82B0-2818F4D0CDFD}" type="parTrans" cxnId="{E51CBDAE-194B-474E-BA9C-A90AB08911AC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7FE4E7C2-1B3A-491F-859B-C8C83B99BB1C}" type="sibTrans" cxnId="{E51CBDAE-194B-474E-BA9C-A90AB08911AC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60EBB399-0109-4565-81FB-EB1DBBE7DFD6}">
      <dgm:prSet custT="1"/>
      <dgm:spPr/>
      <dgm:t>
        <a:bodyPr vert="vert270"/>
        <a:lstStyle/>
        <a:p>
          <a:r>
            <a:rPr lang="ru-RU" sz="1600" b="1" dirty="0" smtClean="0">
              <a:latin typeface="Arial Black" panose="020B0A04020102020204" pitchFamily="34" charset="0"/>
            </a:rPr>
            <a:t>Самбо</a:t>
          </a:r>
        </a:p>
        <a:p>
          <a:r>
            <a:rPr lang="ru-RU" sz="1600" b="1" dirty="0" smtClean="0">
              <a:latin typeface="Arial Black" panose="020B0A04020102020204" pitchFamily="34" charset="0"/>
            </a:rPr>
            <a:t>Волейбол</a:t>
          </a:r>
          <a:endParaRPr lang="ru-RU" sz="1600" b="1" dirty="0">
            <a:latin typeface="Arial Black" panose="020B0A04020102020204" pitchFamily="34" charset="0"/>
          </a:endParaRPr>
        </a:p>
      </dgm:t>
    </dgm:pt>
    <dgm:pt modelId="{4B29F888-A8D6-4032-9438-825B2D2AD008}" type="parTrans" cxnId="{16BC997A-E432-4CE5-AE0E-E428312182EB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549E4569-8FBD-474B-B275-3AE9A8A5515C}" type="sibTrans" cxnId="{16BC997A-E432-4CE5-AE0E-E428312182EB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3A1967D9-0782-442A-A421-3EE7D0A10701}">
      <dgm:prSet custT="1"/>
      <dgm:spPr/>
      <dgm:t>
        <a:bodyPr vert="vert270"/>
        <a:lstStyle/>
        <a:p>
          <a:r>
            <a:rPr lang="ru-RU" sz="1600" b="1" dirty="0" smtClean="0">
              <a:latin typeface="Arial Black" panose="020B0A04020102020204" pitchFamily="34" charset="0"/>
            </a:rPr>
            <a:t>Барабанщики</a:t>
          </a:r>
          <a:endParaRPr lang="ru-RU" sz="1600" b="1" dirty="0">
            <a:latin typeface="Arial Black" panose="020B0A04020102020204" pitchFamily="34" charset="0"/>
          </a:endParaRPr>
        </a:p>
      </dgm:t>
    </dgm:pt>
    <dgm:pt modelId="{9A18B218-2D10-4A00-9537-D88BEABBB617}" type="parTrans" cxnId="{4FA1CF08-0D33-4E06-9048-A43B8EC41D33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66580420-855C-4E8B-888B-DCA3D85EFC19}" type="sibTrans" cxnId="{4FA1CF08-0D33-4E06-9048-A43B8EC41D33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E434B7DF-DC01-4CC9-B6E8-B60BD5DE3136}">
      <dgm:prSet custT="1"/>
      <dgm:spPr/>
      <dgm:t>
        <a:bodyPr vert="vert270"/>
        <a:lstStyle/>
        <a:p>
          <a:r>
            <a:rPr lang="ru-RU" sz="1600" b="1" dirty="0" smtClean="0">
              <a:latin typeface="Arial Black" panose="020B0A04020102020204" pitchFamily="34" charset="0"/>
            </a:rPr>
            <a:t>Распространение информации о работе отряда</a:t>
          </a:r>
          <a:endParaRPr lang="ru-RU" sz="1600" b="1" dirty="0">
            <a:latin typeface="Arial Black" panose="020B0A04020102020204" pitchFamily="34" charset="0"/>
          </a:endParaRPr>
        </a:p>
      </dgm:t>
    </dgm:pt>
    <dgm:pt modelId="{19601C3C-0E84-48DF-8D06-38DB80A60CA2}" type="parTrans" cxnId="{5F6F6EE9-6715-40EB-9F93-5AC4F45C0954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D0E93C91-E7A0-4A40-9175-F3AF492AEC96}" type="sibTrans" cxnId="{5F6F6EE9-6715-40EB-9F93-5AC4F45C0954}">
      <dgm:prSet/>
      <dgm:spPr/>
      <dgm:t>
        <a:bodyPr/>
        <a:lstStyle/>
        <a:p>
          <a:endParaRPr lang="ru-RU" sz="3600" b="1">
            <a:latin typeface="Arial Black" panose="020B0A04020102020204" pitchFamily="34" charset="0"/>
          </a:endParaRPr>
        </a:p>
      </dgm:t>
    </dgm:pt>
    <dgm:pt modelId="{9DEDF02A-4666-4A09-A209-F88AB40F3E28}" type="pres">
      <dgm:prSet presAssocID="{B03C8B4C-3DBC-4DB1-9162-06D01BA4C3F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0DA735-3258-4E6D-8AFF-32E282F97B7A}" type="pres">
      <dgm:prSet presAssocID="{67291FB7-46D8-4207-B7D1-6C279402EF74}" presName="vertOne" presStyleCnt="0"/>
      <dgm:spPr/>
    </dgm:pt>
    <dgm:pt modelId="{FE744343-F724-412B-90F4-6189DCEEA84B}" type="pres">
      <dgm:prSet presAssocID="{67291FB7-46D8-4207-B7D1-6C279402EF74}" presName="txOne" presStyleLbl="node0" presStyleIdx="0" presStyleCnt="1" custScaleY="29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07D09A-AD87-4EA7-A248-474B646CE669}" type="pres">
      <dgm:prSet presAssocID="{67291FB7-46D8-4207-B7D1-6C279402EF74}" presName="parTransOne" presStyleCnt="0"/>
      <dgm:spPr/>
    </dgm:pt>
    <dgm:pt modelId="{3DBB0A78-CB4C-4B34-987D-494545C3DDCC}" type="pres">
      <dgm:prSet presAssocID="{67291FB7-46D8-4207-B7D1-6C279402EF74}" presName="horzOne" presStyleCnt="0"/>
      <dgm:spPr/>
    </dgm:pt>
    <dgm:pt modelId="{3DCBF78D-5EC6-4C74-A78A-60C0D44A6957}" type="pres">
      <dgm:prSet presAssocID="{65104E1B-7990-418C-BDA2-C37DB81CF187}" presName="vertTwo" presStyleCnt="0"/>
      <dgm:spPr/>
    </dgm:pt>
    <dgm:pt modelId="{B3F45402-5C95-4A57-9D6F-2111EC7795DC}" type="pres">
      <dgm:prSet presAssocID="{65104E1B-7990-418C-BDA2-C37DB81CF187}" presName="txTwo" presStyleLbl="node2" presStyleIdx="0" presStyleCnt="13" custLinFactNeighborX="3671" custLinFactNeighborY="-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286D5D-A275-4C38-9436-9F63D7F4D579}" type="pres">
      <dgm:prSet presAssocID="{65104E1B-7990-418C-BDA2-C37DB81CF187}" presName="horzTwo" presStyleCnt="0"/>
      <dgm:spPr/>
    </dgm:pt>
    <dgm:pt modelId="{3952843B-31A4-4344-AC71-BB333C805A5F}" type="pres">
      <dgm:prSet presAssocID="{90C932A3-16C3-427C-9A9D-13357E014F7E}" presName="sibSpaceTwo" presStyleCnt="0"/>
      <dgm:spPr/>
    </dgm:pt>
    <dgm:pt modelId="{6FAEB6DE-3383-4408-A2CF-D4F6725C38E2}" type="pres">
      <dgm:prSet presAssocID="{8D563AD2-471D-404F-B005-615601133651}" presName="vertTwo" presStyleCnt="0"/>
      <dgm:spPr/>
    </dgm:pt>
    <dgm:pt modelId="{5B4166E0-5798-4FCF-B5A9-8E61DF4869CB}" type="pres">
      <dgm:prSet presAssocID="{8D563AD2-471D-404F-B005-615601133651}" presName="txTwo" presStyleLbl="node2" presStyleIdx="1" presStyleCnt="13" custLinFactNeighborX="3671" custLinFactNeighborY="-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47420E-EFBB-48F4-9867-212F013478B7}" type="pres">
      <dgm:prSet presAssocID="{8D563AD2-471D-404F-B005-615601133651}" presName="horzTwo" presStyleCnt="0"/>
      <dgm:spPr/>
    </dgm:pt>
    <dgm:pt modelId="{85356F85-989A-47C5-8789-801595AE8887}" type="pres">
      <dgm:prSet presAssocID="{DC2BD572-B4B1-4F42-B8CC-198F34532DB4}" presName="sibSpaceTwo" presStyleCnt="0"/>
      <dgm:spPr/>
    </dgm:pt>
    <dgm:pt modelId="{EB8DF60B-EA8E-4E12-9C70-7D4651905C9B}" type="pres">
      <dgm:prSet presAssocID="{7E5C1358-16F0-4192-B0E9-9CCBE0C20B91}" presName="vertTwo" presStyleCnt="0"/>
      <dgm:spPr/>
    </dgm:pt>
    <dgm:pt modelId="{EE7D2369-7B98-473F-8CE9-6CB06B5AD6E8}" type="pres">
      <dgm:prSet presAssocID="{7E5C1358-16F0-4192-B0E9-9CCBE0C20B91}" presName="txTwo" presStyleLbl="node2" presStyleIdx="2" presStyleCnt="13" custLinFactNeighborX="3671" custLinFactNeighborY="-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D7A0C1-2B12-4BA5-BA46-EE5CC7585734}" type="pres">
      <dgm:prSet presAssocID="{7E5C1358-16F0-4192-B0E9-9CCBE0C20B91}" presName="horzTwo" presStyleCnt="0"/>
      <dgm:spPr/>
    </dgm:pt>
    <dgm:pt modelId="{69B45D2F-5CB9-4538-8383-D53859AF22F6}" type="pres">
      <dgm:prSet presAssocID="{99BE39C0-EC2B-473E-AD60-5AD84DD451D4}" presName="sibSpaceTwo" presStyleCnt="0"/>
      <dgm:spPr/>
    </dgm:pt>
    <dgm:pt modelId="{C1F1C22E-A5B8-47F2-994C-1FF690E0E47E}" type="pres">
      <dgm:prSet presAssocID="{B380BF03-582A-4DA2-BE16-341043049F7A}" presName="vertTwo" presStyleCnt="0"/>
      <dgm:spPr/>
    </dgm:pt>
    <dgm:pt modelId="{7955FCEA-AC42-46AE-9AC4-9212F8751B8E}" type="pres">
      <dgm:prSet presAssocID="{B380BF03-582A-4DA2-BE16-341043049F7A}" presName="txTwo" presStyleLbl="node2" presStyleIdx="3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8C03A-3997-4B15-BBBB-03A9F610F192}" type="pres">
      <dgm:prSet presAssocID="{B380BF03-582A-4DA2-BE16-341043049F7A}" presName="horzTwo" presStyleCnt="0"/>
      <dgm:spPr/>
    </dgm:pt>
    <dgm:pt modelId="{76D46866-D348-4838-9E65-473B05CD233B}" type="pres">
      <dgm:prSet presAssocID="{76F58BCD-A199-4E7E-B827-6554F5758F50}" presName="sibSpaceTwo" presStyleCnt="0"/>
      <dgm:spPr/>
    </dgm:pt>
    <dgm:pt modelId="{CD1A19C8-BE6C-41C9-A55E-59E10460F4BA}" type="pres">
      <dgm:prSet presAssocID="{7D0587D0-BE9D-4AC3-B338-E6F1BF74FBF6}" presName="vertTwo" presStyleCnt="0"/>
      <dgm:spPr/>
    </dgm:pt>
    <dgm:pt modelId="{89F37491-76C2-4BA1-8EC9-2316CD27E270}" type="pres">
      <dgm:prSet presAssocID="{7D0587D0-BE9D-4AC3-B338-E6F1BF74FBF6}" presName="txTwo" presStyleLbl="node2" presStyleIdx="4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16AFFA-1BC8-47A5-8806-5664A469225F}" type="pres">
      <dgm:prSet presAssocID="{7D0587D0-BE9D-4AC3-B338-E6F1BF74FBF6}" presName="horzTwo" presStyleCnt="0"/>
      <dgm:spPr/>
    </dgm:pt>
    <dgm:pt modelId="{79276A82-7869-4D9B-818C-141FA8322DAC}" type="pres">
      <dgm:prSet presAssocID="{59AA9373-A3E1-4995-9A93-E42892B21F77}" presName="sibSpaceTwo" presStyleCnt="0"/>
      <dgm:spPr/>
    </dgm:pt>
    <dgm:pt modelId="{D77CA9CF-711A-41A9-A920-FC426CCA8B10}" type="pres">
      <dgm:prSet presAssocID="{411EED70-9F0A-456B-9B96-4D98D30CD137}" presName="vertTwo" presStyleCnt="0"/>
      <dgm:spPr/>
    </dgm:pt>
    <dgm:pt modelId="{212C80A4-383F-404C-85D1-634F8CC8BC41}" type="pres">
      <dgm:prSet presAssocID="{411EED70-9F0A-456B-9B96-4D98D30CD137}" presName="txTwo" presStyleLbl="node2" presStyleIdx="5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4935BC-D3B2-468A-8DD8-53E143DC9F24}" type="pres">
      <dgm:prSet presAssocID="{411EED70-9F0A-456B-9B96-4D98D30CD137}" presName="horzTwo" presStyleCnt="0"/>
      <dgm:spPr/>
    </dgm:pt>
    <dgm:pt modelId="{B172EBDD-9864-4950-8DE0-F5902A31BDB9}" type="pres">
      <dgm:prSet presAssocID="{B73DED7E-6998-4F04-A113-A9D9649443F5}" presName="sibSpaceTwo" presStyleCnt="0"/>
      <dgm:spPr/>
    </dgm:pt>
    <dgm:pt modelId="{A0E5BE91-F899-49E7-B4C4-A58AD26B461D}" type="pres">
      <dgm:prSet presAssocID="{3A1967D9-0782-442A-A421-3EE7D0A10701}" presName="vertTwo" presStyleCnt="0"/>
      <dgm:spPr/>
    </dgm:pt>
    <dgm:pt modelId="{9583EFA7-B4AB-4B1C-A481-869CC478C63E}" type="pres">
      <dgm:prSet presAssocID="{3A1967D9-0782-442A-A421-3EE7D0A10701}" presName="txTwo" presStyleLbl="node2" presStyleIdx="6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1125D9-B3E8-4A2E-8B18-D51D35C4D379}" type="pres">
      <dgm:prSet presAssocID="{3A1967D9-0782-442A-A421-3EE7D0A10701}" presName="horzTwo" presStyleCnt="0"/>
      <dgm:spPr/>
    </dgm:pt>
    <dgm:pt modelId="{6B5C35FB-4E94-456A-9365-11E1DCC02B2A}" type="pres">
      <dgm:prSet presAssocID="{66580420-855C-4E8B-888B-DCA3D85EFC19}" presName="sibSpaceTwo" presStyleCnt="0"/>
      <dgm:spPr/>
    </dgm:pt>
    <dgm:pt modelId="{CFAE7D24-E630-483D-8767-252977576707}" type="pres">
      <dgm:prSet presAssocID="{E434B7DF-DC01-4CC9-B6E8-B60BD5DE3136}" presName="vertTwo" presStyleCnt="0"/>
      <dgm:spPr/>
    </dgm:pt>
    <dgm:pt modelId="{93C1002C-736A-46B0-9AE1-F48B01FFFFAA}" type="pres">
      <dgm:prSet presAssocID="{E434B7DF-DC01-4CC9-B6E8-B60BD5DE3136}" presName="txTwo" presStyleLbl="node2" presStyleIdx="7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982E3D-238F-424D-93C2-91D01247F716}" type="pres">
      <dgm:prSet presAssocID="{E434B7DF-DC01-4CC9-B6E8-B60BD5DE3136}" presName="horzTwo" presStyleCnt="0"/>
      <dgm:spPr/>
    </dgm:pt>
    <dgm:pt modelId="{02736750-A342-4CD9-8368-590BCB95EA21}" type="pres">
      <dgm:prSet presAssocID="{D0E93C91-E7A0-4A40-9175-F3AF492AEC96}" presName="sibSpaceTwo" presStyleCnt="0"/>
      <dgm:spPr/>
    </dgm:pt>
    <dgm:pt modelId="{756596D0-22F9-4AB9-AB97-E9DC57F0E0C8}" type="pres">
      <dgm:prSet presAssocID="{24900341-CF9D-4B69-928C-8133C24AF7C2}" presName="vertTwo" presStyleCnt="0"/>
      <dgm:spPr/>
    </dgm:pt>
    <dgm:pt modelId="{CC789781-F943-41A6-8A03-92CB624A243F}" type="pres">
      <dgm:prSet presAssocID="{24900341-CF9D-4B69-928C-8133C24AF7C2}" presName="txTwo" presStyleLbl="node2" presStyleIdx="8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FF2451-A20E-49B6-BB5E-E995B7FD8374}" type="pres">
      <dgm:prSet presAssocID="{24900341-CF9D-4B69-928C-8133C24AF7C2}" presName="horzTwo" presStyleCnt="0"/>
      <dgm:spPr/>
    </dgm:pt>
    <dgm:pt modelId="{67D1D631-F4CC-46B1-A614-BBECAEDCE301}" type="pres">
      <dgm:prSet presAssocID="{7D82D5D4-D1E4-4F8D-B55E-45BD0588EE5F}" presName="sibSpaceTwo" presStyleCnt="0"/>
      <dgm:spPr/>
    </dgm:pt>
    <dgm:pt modelId="{5A1EEA72-566E-41B6-9D5B-039982772050}" type="pres">
      <dgm:prSet presAssocID="{77D7F84B-F56A-4954-9F86-906794502D1E}" presName="vertTwo" presStyleCnt="0"/>
      <dgm:spPr/>
    </dgm:pt>
    <dgm:pt modelId="{9A6DF68C-C2D0-44B5-9A53-D6D9A270DCEA}" type="pres">
      <dgm:prSet presAssocID="{77D7F84B-F56A-4954-9F86-906794502D1E}" presName="txTwo" presStyleLbl="node2" presStyleIdx="9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46CFE6-E02E-4D16-AF91-7369057FB2A1}" type="pres">
      <dgm:prSet presAssocID="{77D7F84B-F56A-4954-9F86-906794502D1E}" presName="horzTwo" presStyleCnt="0"/>
      <dgm:spPr/>
    </dgm:pt>
    <dgm:pt modelId="{F9E47CFA-D186-462C-A34C-96FD077D4F47}" type="pres">
      <dgm:prSet presAssocID="{7FE4E7C2-1B3A-491F-859B-C8C83B99BB1C}" presName="sibSpaceTwo" presStyleCnt="0"/>
      <dgm:spPr/>
    </dgm:pt>
    <dgm:pt modelId="{F74F86E6-C4EA-480C-BA71-722CC8E14867}" type="pres">
      <dgm:prSet presAssocID="{60EBB399-0109-4565-81FB-EB1DBBE7DFD6}" presName="vertTwo" presStyleCnt="0"/>
      <dgm:spPr/>
    </dgm:pt>
    <dgm:pt modelId="{E2646C80-9924-4CD4-80AB-829D7936D7BD}" type="pres">
      <dgm:prSet presAssocID="{60EBB399-0109-4565-81FB-EB1DBBE7DFD6}" presName="txTwo" presStyleLbl="node2" presStyleIdx="10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095B36-2899-4A65-8F57-D100D9641B46}" type="pres">
      <dgm:prSet presAssocID="{60EBB399-0109-4565-81FB-EB1DBBE7DFD6}" presName="horzTwo" presStyleCnt="0"/>
      <dgm:spPr/>
    </dgm:pt>
    <dgm:pt modelId="{4B10F8DB-FA5F-4B69-BE41-3E6C8B5E69B6}" type="pres">
      <dgm:prSet presAssocID="{549E4569-8FBD-474B-B275-3AE9A8A5515C}" presName="sibSpaceTwo" presStyleCnt="0"/>
      <dgm:spPr/>
    </dgm:pt>
    <dgm:pt modelId="{276530F8-5FB7-4744-8A9E-CE43DCD49DD4}" type="pres">
      <dgm:prSet presAssocID="{E5038283-5280-42FB-A16A-A30DE5FF131E}" presName="vertTwo" presStyleCnt="0"/>
      <dgm:spPr/>
    </dgm:pt>
    <dgm:pt modelId="{CA23E1EC-83B3-4A9F-8FB5-C058CEB8A15D}" type="pres">
      <dgm:prSet presAssocID="{E5038283-5280-42FB-A16A-A30DE5FF131E}" presName="txTwo" presStyleLbl="node2" presStyleIdx="11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961238-7724-45AA-B89E-17AC69C4074E}" type="pres">
      <dgm:prSet presAssocID="{E5038283-5280-42FB-A16A-A30DE5FF131E}" presName="horzTwo" presStyleCnt="0"/>
      <dgm:spPr/>
    </dgm:pt>
    <dgm:pt modelId="{58A80B81-CDFE-4580-9D63-7EF6B8969A0E}" type="pres">
      <dgm:prSet presAssocID="{51BF4BCD-7400-49AE-B24F-EC4403AF9FCE}" presName="sibSpaceTwo" presStyleCnt="0"/>
      <dgm:spPr/>
    </dgm:pt>
    <dgm:pt modelId="{45D26B58-DDB2-42A8-9E5F-4BFC69FB7B92}" type="pres">
      <dgm:prSet presAssocID="{39D5F7AB-EBCB-4504-A6B9-36FD440BDC20}" presName="vertTwo" presStyleCnt="0"/>
      <dgm:spPr/>
    </dgm:pt>
    <dgm:pt modelId="{608E4130-4302-4237-8244-D8DA48EC7C13}" type="pres">
      <dgm:prSet presAssocID="{39D5F7AB-EBCB-4504-A6B9-36FD440BDC20}" presName="txTwo" presStyleLbl="node2" presStyleIdx="12" presStyleCnt="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6571B8-4D4E-455D-AD15-0617D6B1DA79}" type="pres">
      <dgm:prSet presAssocID="{39D5F7AB-EBCB-4504-A6B9-36FD440BDC20}" presName="horzTwo" presStyleCnt="0"/>
      <dgm:spPr/>
    </dgm:pt>
  </dgm:ptLst>
  <dgm:cxnLst>
    <dgm:cxn modelId="{289120A4-2424-4587-AB7E-AF660CB6ABF3}" type="presOf" srcId="{3A1967D9-0782-442A-A421-3EE7D0A10701}" destId="{9583EFA7-B4AB-4B1C-A481-869CC478C63E}" srcOrd="0" destOrd="0" presId="urn:microsoft.com/office/officeart/2005/8/layout/hierarchy4"/>
    <dgm:cxn modelId="{1E6F0DAE-FFEA-4F63-AF05-D58D094297C7}" srcId="{67291FB7-46D8-4207-B7D1-6C279402EF74}" destId="{E5038283-5280-42FB-A16A-A30DE5FF131E}" srcOrd="11" destOrd="0" parTransId="{5C329A5C-C6F7-495F-8379-379623DA4A1A}" sibTransId="{51BF4BCD-7400-49AE-B24F-EC4403AF9FCE}"/>
    <dgm:cxn modelId="{C3A6F5D5-7859-48F8-A138-325A36D8B815}" type="presOf" srcId="{7E5C1358-16F0-4192-B0E9-9CCBE0C20B91}" destId="{EE7D2369-7B98-473F-8CE9-6CB06B5AD6E8}" srcOrd="0" destOrd="0" presId="urn:microsoft.com/office/officeart/2005/8/layout/hierarchy4"/>
    <dgm:cxn modelId="{358AF56B-8300-4DCC-84F8-5525CBF48FA3}" type="presOf" srcId="{67291FB7-46D8-4207-B7D1-6C279402EF74}" destId="{FE744343-F724-412B-90F4-6189DCEEA84B}" srcOrd="0" destOrd="0" presId="urn:microsoft.com/office/officeart/2005/8/layout/hierarchy4"/>
    <dgm:cxn modelId="{4FA1CF08-0D33-4E06-9048-A43B8EC41D33}" srcId="{67291FB7-46D8-4207-B7D1-6C279402EF74}" destId="{3A1967D9-0782-442A-A421-3EE7D0A10701}" srcOrd="6" destOrd="0" parTransId="{9A18B218-2D10-4A00-9537-D88BEABBB617}" sibTransId="{66580420-855C-4E8B-888B-DCA3D85EFC19}"/>
    <dgm:cxn modelId="{E0243183-73B8-4CFE-B951-4B54994CC559}" type="presOf" srcId="{77D7F84B-F56A-4954-9F86-906794502D1E}" destId="{9A6DF68C-C2D0-44B5-9A53-D6D9A270DCEA}" srcOrd="0" destOrd="0" presId="urn:microsoft.com/office/officeart/2005/8/layout/hierarchy4"/>
    <dgm:cxn modelId="{4FB31452-B84A-48AB-B790-26F318AD85A9}" type="presOf" srcId="{B380BF03-582A-4DA2-BE16-341043049F7A}" destId="{7955FCEA-AC42-46AE-9AC4-9212F8751B8E}" srcOrd="0" destOrd="0" presId="urn:microsoft.com/office/officeart/2005/8/layout/hierarchy4"/>
    <dgm:cxn modelId="{52AC0DB8-4DC0-4644-B6C7-D142543E0D1F}" srcId="{67291FB7-46D8-4207-B7D1-6C279402EF74}" destId="{65104E1B-7990-418C-BDA2-C37DB81CF187}" srcOrd="0" destOrd="0" parTransId="{1FF61E5D-9762-4FBA-B5FB-341682F30EC7}" sibTransId="{90C932A3-16C3-427C-9A9D-13357E014F7E}"/>
    <dgm:cxn modelId="{68570229-0C40-4239-B93D-60576C48C857}" type="presOf" srcId="{8D563AD2-471D-404F-B005-615601133651}" destId="{5B4166E0-5798-4FCF-B5A9-8E61DF4869CB}" srcOrd="0" destOrd="0" presId="urn:microsoft.com/office/officeart/2005/8/layout/hierarchy4"/>
    <dgm:cxn modelId="{5F6F6EE9-6715-40EB-9F93-5AC4F45C0954}" srcId="{67291FB7-46D8-4207-B7D1-6C279402EF74}" destId="{E434B7DF-DC01-4CC9-B6E8-B60BD5DE3136}" srcOrd="7" destOrd="0" parTransId="{19601C3C-0E84-48DF-8D06-38DB80A60CA2}" sibTransId="{D0E93C91-E7A0-4A40-9175-F3AF492AEC96}"/>
    <dgm:cxn modelId="{37F42A50-0891-4012-9EC4-16DFDE2CB3FC}" type="presOf" srcId="{E434B7DF-DC01-4CC9-B6E8-B60BD5DE3136}" destId="{93C1002C-736A-46B0-9AE1-F48B01FFFFAA}" srcOrd="0" destOrd="0" presId="urn:microsoft.com/office/officeart/2005/8/layout/hierarchy4"/>
    <dgm:cxn modelId="{9F6628C1-F852-404C-9A26-C1B15094E2B6}" srcId="{67291FB7-46D8-4207-B7D1-6C279402EF74}" destId="{8D563AD2-471D-404F-B005-615601133651}" srcOrd="1" destOrd="0" parTransId="{6DA36FBD-CFAA-4AF7-8BEB-A3A492D34098}" sibTransId="{DC2BD572-B4B1-4F42-B8CC-198F34532DB4}"/>
    <dgm:cxn modelId="{D9D49C6C-7948-4A1D-926B-49ED5D14863F}" srcId="{67291FB7-46D8-4207-B7D1-6C279402EF74}" destId="{39D5F7AB-EBCB-4504-A6B9-36FD440BDC20}" srcOrd="12" destOrd="0" parTransId="{132030A9-D047-4B3F-8638-0AA47986CFC9}" sibTransId="{362D2FA4-63B4-41B5-8B69-30AA86E9E332}"/>
    <dgm:cxn modelId="{9A39EC5A-A8E4-44C4-A8F9-C8EDB3C5DA64}" type="presOf" srcId="{B03C8B4C-3DBC-4DB1-9162-06D01BA4C3F9}" destId="{9DEDF02A-4666-4A09-A209-F88AB40F3E28}" srcOrd="0" destOrd="0" presId="urn:microsoft.com/office/officeart/2005/8/layout/hierarchy4"/>
    <dgm:cxn modelId="{E51CBDAE-194B-474E-BA9C-A90AB08911AC}" srcId="{67291FB7-46D8-4207-B7D1-6C279402EF74}" destId="{77D7F84B-F56A-4954-9F86-906794502D1E}" srcOrd="9" destOrd="0" parTransId="{E4AB97C2-659D-4289-82B0-2818F4D0CDFD}" sibTransId="{7FE4E7C2-1B3A-491F-859B-C8C83B99BB1C}"/>
    <dgm:cxn modelId="{EFF04EDD-4656-4C85-BB62-C02677B3B8E6}" type="presOf" srcId="{7D0587D0-BE9D-4AC3-B338-E6F1BF74FBF6}" destId="{89F37491-76C2-4BA1-8EC9-2316CD27E270}" srcOrd="0" destOrd="0" presId="urn:microsoft.com/office/officeart/2005/8/layout/hierarchy4"/>
    <dgm:cxn modelId="{16BC997A-E432-4CE5-AE0E-E428312182EB}" srcId="{67291FB7-46D8-4207-B7D1-6C279402EF74}" destId="{60EBB399-0109-4565-81FB-EB1DBBE7DFD6}" srcOrd="10" destOrd="0" parTransId="{4B29F888-A8D6-4032-9438-825B2D2AD008}" sibTransId="{549E4569-8FBD-474B-B275-3AE9A8A5515C}"/>
    <dgm:cxn modelId="{0B97E055-2AED-4438-8332-2FC3D6F8A427}" srcId="{67291FB7-46D8-4207-B7D1-6C279402EF74}" destId="{411EED70-9F0A-456B-9B96-4D98D30CD137}" srcOrd="5" destOrd="0" parTransId="{1FF0BCD4-F092-427A-AEAC-F3CD126AA638}" sibTransId="{B73DED7E-6998-4F04-A113-A9D9649443F5}"/>
    <dgm:cxn modelId="{42847B71-87D7-49F0-80A1-318BCF5B8BEF}" type="presOf" srcId="{65104E1B-7990-418C-BDA2-C37DB81CF187}" destId="{B3F45402-5C95-4A57-9D6F-2111EC7795DC}" srcOrd="0" destOrd="0" presId="urn:microsoft.com/office/officeart/2005/8/layout/hierarchy4"/>
    <dgm:cxn modelId="{C020C26D-3911-499F-9C21-DF8EC7A0F4EF}" type="presOf" srcId="{411EED70-9F0A-456B-9B96-4D98D30CD137}" destId="{212C80A4-383F-404C-85D1-634F8CC8BC41}" srcOrd="0" destOrd="0" presId="urn:microsoft.com/office/officeart/2005/8/layout/hierarchy4"/>
    <dgm:cxn modelId="{12E8782E-E42B-4D23-B64A-D126E881D94F}" type="presOf" srcId="{24900341-CF9D-4B69-928C-8133C24AF7C2}" destId="{CC789781-F943-41A6-8A03-92CB624A243F}" srcOrd="0" destOrd="0" presId="urn:microsoft.com/office/officeart/2005/8/layout/hierarchy4"/>
    <dgm:cxn modelId="{F51F3725-1DBB-4E93-A410-07DE8586C6DC}" type="presOf" srcId="{39D5F7AB-EBCB-4504-A6B9-36FD440BDC20}" destId="{608E4130-4302-4237-8244-D8DA48EC7C13}" srcOrd="0" destOrd="0" presId="urn:microsoft.com/office/officeart/2005/8/layout/hierarchy4"/>
    <dgm:cxn modelId="{9DC06872-F695-440C-93FF-327140C4CFD8}" srcId="{B03C8B4C-3DBC-4DB1-9162-06D01BA4C3F9}" destId="{67291FB7-46D8-4207-B7D1-6C279402EF74}" srcOrd="0" destOrd="0" parTransId="{BA819565-9760-471C-95B5-FC76C2670B31}" sibTransId="{250D0BA7-C41E-4BD5-A917-02B5BE087C71}"/>
    <dgm:cxn modelId="{F12F37F4-AD59-4B2C-851B-95EEF6DFC444}" srcId="{67291FB7-46D8-4207-B7D1-6C279402EF74}" destId="{B380BF03-582A-4DA2-BE16-341043049F7A}" srcOrd="3" destOrd="0" parTransId="{040B49DB-D551-4EDA-B7A6-8E7292991460}" sibTransId="{76F58BCD-A199-4E7E-B827-6554F5758F50}"/>
    <dgm:cxn modelId="{BBB067D4-6DC0-4EA9-87EC-D5BFF9316047}" srcId="{67291FB7-46D8-4207-B7D1-6C279402EF74}" destId="{7D0587D0-BE9D-4AC3-B338-E6F1BF74FBF6}" srcOrd="4" destOrd="0" parTransId="{6EFB187F-66B3-4008-B91B-05843CBFC634}" sibTransId="{59AA9373-A3E1-4995-9A93-E42892B21F77}"/>
    <dgm:cxn modelId="{B77E6D3F-AC82-4F8A-B91C-60CD93C0887D}" type="presOf" srcId="{E5038283-5280-42FB-A16A-A30DE5FF131E}" destId="{CA23E1EC-83B3-4A9F-8FB5-C058CEB8A15D}" srcOrd="0" destOrd="0" presId="urn:microsoft.com/office/officeart/2005/8/layout/hierarchy4"/>
    <dgm:cxn modelId="{DB5B14BD-B50C-4C95-A473-492D4CCEE3FF}" type="presOf" srcId="{60EBB399-0109-4565-81FB-EB1DBBE7DFD6}" destId="{E2646C80-9924-4CD4-80AB-829D7936D7BD}" srcOrd="0" destOrd="0" presId="urn:microsoft.com/office/officeart/2005/8/layout/hierarchy4"/>
    <dgm:cxn modelId="{DA89370A-E754-4C9B-9B1C-6AEC21111D61}" srcId="{67291FB7-46D8-4207-B7D1-6C279402EF74}" destId="{7E5C1358-16F0-4192-B0E9-9CCBE0C20B91}" srcOrd="2" destOrd="0" parTransId="{0FB204D8-2507-40BE-981D-91C7183B35FF}" sibTransId="{99BE39C0-EC2B-473E-AD60-5AD84DD451D4}"/>
    <dgm:cxn modelId="{D5DCC7F9-8960-4B7A-AA78-45B8305DE128}" srcId="{67291FB7-46D8-4207-B7D1-6C279402EF74}" destId="{24900341-CF9D-4B69-928C-8133C24AF7C2}" srcOrd="8" destOrd="0" parTransId="{63A227D2-87D6-487D-99E9-FEFDBE7AB8E5}" sibTransId="{7D82D5D4-D1E4-4F8D-B55E-45BD0588EE5F}"/>
    <dgm:cxn modelId="{84F48771-7913-4CA7-8800-DF4E9600AEB8}" type="presParOf" srcId="{9DEDF02A-4666-4A09-A209-F88AB40F3E28}" destId="{5F0DA735-3258-4E6D-8AFF-32E282F97B7A}" srcOrd="0" destOrd="0" presId="urn:microsoft.com/office/officeart/2005/8/layout/hierarchy4"/>
    <dgm:cxn modelId="{F2C02C02-C4B6-4397-9527-9135F1E915CE}" type="presParOf" srcId="{5F0DA735-3258-4E6D-8AFF-32E282F97B7A}" destId="{FE744343-F724-412B-90F4-6189DCEEA84B}" srcOrd="0" destOrd="0" presId="urn:microsoft.com/office/officeart/2005/8/layout/hierarchy4"/>
    <dgm:cxn modelId="{650A06CA-846F-4357-84C9-DF791540F923}" type="presParOf" srcId="{5F0DA735-3258-4E6D-8AFF-32E282F97B7A}" destId="{8907D09A-AD87-4EA7-A248-474B646CE669}" srcOrd="1" destOrd="0" presId="urn:microsoft.com/office/officeart/2005/8/layout/hierarchy4"/>
    <dgm:cxn modelId="{AA8FDEC3-6558-4B0F-AA3C-65847A0496CD}" type="presParOf" srcId="{5F0DA735-3258-4E6D-8AFF-32E282F97B7A}" destId="{3DBB0A78-CB4C-4B34-987D-494545C3DDCC}" srcOrd="2" destOrd="0" presId="urn:microsoft.com/office/officeart/2005/8/layout/hierarchy4"/>
    <dgm:cxn modelId="{47170DAE-2B9F-4CA3-82A0-8A6683C928E8}" type="presParOf" srcId="{3DBB0A78-CB4C-4B34-987D-494545C3DDCC}" destId="{3DCBF78D-5EC6-4C74-A78A-60C0D44A6957}" srcOrd="0" destOrd="0" presId="urn:microsoft.com/office/officeart/2005/8/layout/hierarchy4"/>
    <dgm:cxn modelId="{91C34BB2-64F1-41B8-AF21-4F90EBF75388}" type="presParOf" srcId="{3DCBF78D-5EC6-4C74-A78A-60C0D44A6957}" destId="{B3F45402-5C95-4A57-9D6F-2111EC7795DC}" srcOrd="0" destOrd="0" presId="urn:microsoft.com/office/officeart/2005/8/layout/hierarchy4"/>
    <dgm:cxn modelId="{21203588-ECF8-485D-9848-CC099878C4BF}" type="presParOf" srcId="{3DCBF78D-5EC6-4C74-A78A-60C0D44A6957}" destId="{48286D5D-A275-4C38-9436-9F63D7F4D579}" srcOrd="1" destOrd="0" presId="urn:microsoft.com/office/officeart/2005/8/layout/hierarchy4"/>
    <dgm:cxn modelId="{8A030ECE-8410-456B-9C37-7373532C2E0A}" type="presParOf" srcId="{3DBB0A78-CB4C-4B34-987D-494545C3DDCC}" destId="{3952843B-31A4-4344-AC71-BB333C805A5F}" srcOrd="1" destOrd="0" presId="urn:microsoft.com/office/officeart/2005/8/layout/hierarchy4"/>
    <dgm:cxn modelId="{F2FAAB37-0666-472A-AB6A-57675A64197D}" type="presParOf" srcId="{3DBB0A78-CB4C-4B34-987D-494545C3DDCC}" destId="{6FAEB6DE-3383-4408-A2CF-D4F6725C38E2}" srcOrd="2" destOrd="0" presId="urn:microsoft.com/office/officeart/2005/8/layout/hierarchy4"/>
    <dgm:cxn modelId="{1BB2EB93-F64F-4324-850F-369B86759BC5}" type="presParOf" srcId="{6FAEB6DE-3383-4408-A2CF-D4F6725C38E2}" destId="{5B4166E0-5798-4FCF-B5A9-8E61DF4869CB}" srcOrd="0" destOrd="0" presId="urn:microsoft.com/office/officeart/2005/8/layout/hierarchy4"/>
    <dgm:cxn modelId="{BC735EA2-47AA-4044-8158-FD3F477FB4CD}" type="presParOf" srcId="{6FAEB6DE-3383-4408-A2CF-D4F6725C38E2}" destId="{7547420E-EFBB-48F4-9867-212F013478B7}" srcOrd="1" destOrd="0" presId="urn:microsoft.com/office/officeart/2005/8/layout/hierarchy4"/>
    <dgm:cxn modelId="{0D1C9FAB-721F-4BE0-A05F-6FC42CFEEA14}" type="presParOf" srcId="{3DBB0A78-CB4C-4B34-987D-494545C3DDCC}" destId="{85356F85-989A-47C5-8789-801595AE8887}" srcOrd="3" destOrd="0" presId="urn:microsoft.com/office/officeart/2005/8/layout/hierarchy4"/>
    <dgm:cxn modelId="{31ECA960-1CB5-4F72-9331-482BEB7B4901}" type="presParOf" srcId="{3DBB0A78-CB4C-4B34-987D-494545C3DDCC}" destId="{EB8DF60B-EA8E-4E12-9C70-7D4651905C9B}" srcOrd="4" destOrd="0" presId="urn:microsoft.com/office/officeart/2005/8/layout/hierarchy4"/>
    <dgm:cxn modelId="{4E6FAD1E-0618-4741-8895-336004F422F5}" type="presParOf" srcId="{EB8DF60B-EA8E-4E12-9C70-7D4651905C9B}" destId="{EE7D2369-7B98-473F-8CE9-6CB06B5AD6E8}" srcOrd="0" destOrd="0" presId="urn:microsoft.com/office/officeart/2005/8/layout/hierarchy4"/>
    <dgm:cxn modelId="{A35CA59A-46C9-41C4-A8EC-53AB8DE50BDC}" type="presParOf" srcId="{EB8DF60B-EA8E-4E12-9C70-7D4651905C9B}" destId="{4DD7A0C1-2B12-4BA5-BA46-EE5CC7585734}" srcOrd="1" destOrd="0" presId="urn:microsoft.com/office/officeart/2005/8/layout/hierarchy4"/>
    <dgm:cxn modelId="{BEF78FEE-52BC-4FF5-90FA-E7D2F76191EF}" type="presParOf" srcId="{3DBB0A78-CB4C-4B34-987D-494545C3DDCC}" destId="{69B45D2F-5CB9-4538-8383-D53859AF22F6}" srcOrd="5" destOrd="0" presId="urn:microsoft.com/office/officeart/2005/8/layout/hierarchy4"/>
    <dgm:cxn modelId="{70A40907-6DD6-4334-AD23-222CB91C7BB2}" type="presParOf" srcId="{3DBB0A78-CB4C-4B34-987D-494545C3DDCC}" destId="{C1F1C22E-A5B8-47F2-994C-1FF690E0E47E}" srcOrd="6" destOrd="0" presId="urn:microsoft.com/office/officeart/2005/8/layout/hierarchy4"/>
    <dgm:cxn modelId="{0BEE0F93-EF86-4F01-83F2-FE58D25E8416}" type="presParOf" srcId="{C1F1C22E-A5B8-47F2-994C-1FF690E0E47E}" destId="{7955FCEA-AC42-46AE-9AC4-9212F8751B8E}" srcOrd="0" destOrd="0" presId="urn:microsoft.com/office/officeart/2005/8/layout/hierarchy4"/>
    <dgm:cxn modelId="{D6D453A2-B19F-407B-BF6E-4A79839D4FB6}" type="presParOf" srcId="{C1F1C22E-A5B8-47F2-994C-1FF690E0E47E}" destId="{42C8C03A-3997-4B15-BBBB-03A9F610F192}" srcOrd="1" destOrd="0" presId="urn:microsoft.com/office/officeart/2005/8/layout/hierarchy4"/>
    <dgm:cxn modelId="{53EE577C-A602-4026-984E-3D3C7D2F346F}" type="presParOf" srcId="{3DBB0A78-CB4C-4B34-987D-494545C3DDCC}" destId="{76D46866-D348-4838-9E65-473B05CD233B}" srcOrd="7" destOrd="0" presId="urn:microsoft.com/office/officeart/2005/8/layout/hierarchy4"/>
    <dgm:cxn modelId="{C612C008-11CB-4A52-88CC-2B5E9F019FFB}" type="presParOf" srcId="{3DBB0A78-CB4C-4B34-987D-494545C3DDCC}" destId="{CD1A19C8-BE6C-41C9-A55E-59E10460F4BA}" srcOrd="8" destOrd="0" presId="urn:microsoft.com/office/officeart/2005/8/layout/hierarchy4"/>
    <dgm:cxn modelId="{7F10898B-548E-4B54-8304-126A15F8420C}" type="presParOf" srcId="{CD1A19C8-BE6C-41C9-A55E-59E10460F4BA}" destId="{89F37491-76C2-4BA1-8EC9-2316CD27E270}" srcOrd="0" destOrd="0" presId="urn:microsoft.com/office/officeart/2005/8/layout/hierarchy4"/>
    <dgm:cxn modelId="{F192D645-33E7-4172-95E8-D1F339EC8F73}" type="presParOf" srcId="{CD1A19C8-BE6C-41C9-A55E-59E10460F4BA}" destId="{9316AFFA-1BC8-47A5-8806-5664A469225F}" srcOrd="1" destOrd="0" presId="urn:microsoft.com/office/officeart/2005/8/layout/hierarchy4"/>
    <dgm:cxn modelId="{BA623F4C-D8D2-4FA1-9576-585A079F09C6}" type="presParOf" srcId="{3DBB0A78-CB4C-4B34-987D-494545C3DDCC}" destId="{79276A82-7869-4D9B-818C-141FA8322DAC}" srcOrd="9" destOrd="0" presId="urn:microsoft.com/office/officeart/2005/8/layout/hierarchy4"/>
    <dgm:cxn modelId="{BEE571D7-1F95-410E-86F4-995E0FB5FB22}" type="presParOf" srcId="{3DBB0A78-CB4C-4B34-987D-494545C3DDCC}" destId="{D77CA9CF-711A-41A9-A920-FC426CCA8B10}" srcOrd="10" destOrd="0" presId="urn:microsoft.com/office/officeart/2005/8/layout/hierarchy4"/>
    <dgm:cxn modelId="{EC1F30EA-9EE4-4733-9755-3A0B6ABB187D}" type="presParOf" srcId="{D77CA9CF-711A-41A9-A920-FC426CCA8B10}" destId="{212C80A4-383F-404C-85D1-634F8CC8BC41}" srcOrd="0" destOrd="0" presId="urn:microsoft.com/office/officeart/2005/8/layout/hierarchy4"/>
    <dgm:cxn modelId="{6E3101E4-87A5-49CA-9166-D0DA30DC6E18}" type="presParOf" srcId="{D77CA9CF-711A-41A9-A920-FC426CCA8B10}" destId="{C04935BC-D3B2-468A-8DD8-53E143DC9F24}" srcOrd="1" destOrd="0" presId="urn:microsoft.com/office/officeart/2005/8/layout/hierarchy4"/>
    <dgm:cxn modelId="{6EC205E6-0744-45E9-88B8-E7825FB26280}" type="presParOf" srcId="{3DBB0A78-CB4C-4B34-987D-494545C3DDCC}" destId="{B172EBDD-9864-4950-8DE0-F5902A31BDB9}" srcOrd="11" destOrd="0" presId="urn:microsoft.com/office/officeart/2005/8/layout/hierarchy4"/>
    <dgm:cxn modelId="{D87E2E6D-E9ED-400D-A2E7-7B3601D90736}" type="presParOf" srcId="{3DBB0A78-CB4C-4B34-987D-494545C3DDCC}" destId="{A0E5BE91-F899-49E7-B4C4-A58AD26B461D}" srcOrd="12" destOrd="0" presId="urn:microsoft.com/office/officeart/2005/8/layout/hierarchy4"/>
    <dgm:cxn modelId="{1D19F495-6BAC-4454-AB4D-FE82E3CDD5EC}" type="presParOf" srcId="{A0E5BE91-F899-49E7-B4C4-A58AD26B461D}" destId="{9583EFA7-B4AB-4B1C-A481-869CC478C63E}" srcOrd="0" destOrd="0" presId="urn:microsoft.com/office/officeart/2005/8/layout/hierarchy4"/>
    <dgm:cxn modelId="{2D8B3135-B903-40FD-A193-26A8C4C33D69}" type="presParOf" srcId="{A0E5BE91-F899-49E7-B4C4-A58AD26B461D}" destId="{841125D9-B3E8-4A2E-8B18-D51D35C4D379}" srcOrd="1" destOrd="0" presId="urn:microsoft.com/office/officeart/2005/8/layout/hierarchy4"/>
    <dgm:cxn modelId="{7FD2A4BE-6D30-4461-8465-1604414DB98D}" type="presParOf" srcId="{3DBB0A78-CB4C-4B34-987D-494545C3DDCC}" destId="{6B5C35FB-4E94-456A-9365-11E1DCC02B2A}" srcOrd="13" destOrd="0" presId="urn:microsoft.com/office/officeart/2005/8/layout/hierarchy4"/>
    <dgm:cxn modelId="{3B3169F4-6488-43BE-839C-7024F229FBB7}" type="presParOf" srcId="{3DBB0A78-CB4C-4B34-987D-494545C3DDCC}" destId="{CFAE7D24-E630-483D-8767-252977576707}" srcOrd="14" destOrd="0" presId="urn:microsoft.com/office/officeart/2005/8/layout/hierarchy4"/>
    <dgm:cxn modelId="{519B2CBF-C51E-423C-AF8B-2069937202E4}" type="presParOf" srcId="{CFAE7D24-E630-483D-8767-252977576707}" destId="{93C1002C-736A-46B0-9AE1-F48B01FFFFAA}" srcOrd="0" destOrd="0" presId="urn:microsoft.com/office/officeart/2005/8/layout/hierarchy4"/>
    <dgm:cxn modelId="{BD5F1663-41FA-462C-9620-01DF3D461483}" type="presParOf" srcId="{CFAE7D24-E630-483D-8767-252977576707}" destId="{C5982E3D-238F-424D-93C2-91D01247F716}" srcOrd="1" destOrd="0" presId="urn:microsoft.com/office/officeart/2005/8/layout/hierarchy4"/>
    <dgm:cxn modelId="{EC4089C0-6077-4DF6-9691-74658ACA11C0}" type="presParOf" srcId="{3DBB0A78-CB4C-4B34-987D-494545C3DDCC}" destId="{02736750-A342-4CD9-8368-590BCB95EA21}" srcOrd="15" destOrd="0" presId="urn:microsoft.com/office/officeart/2005/8/layout/hierarchy4"/>
    <dgm:cxn modelId="{4DDF2E51-2FA7-4472-8967-C14CEF1C53B2}" type="presParOf" srcId="{3DBB0A78-CB4C-4B34-987D-494545C3DDCC}" destId="{756596D0-22F9-4AB9-AB97-E9DC57F0E0C8}" srcOrd="16" destOrd="0" presId="urn:microsoft.com/office/officeart/2005/8/layout/hierarchy4"/>
    <dgm:cxn modelId="{85884C2B-E2FC-43CE-B0FA-4FA99B897D60}" type="presParOf" srcId="{756596D0-22F9-4AB9-AB97-E9DC57F0E0C8}" destId="{CC789781-F943-41A6-8A03-92CB624A243F}" srcOrd="0" destOrd="0" presId="urn:microsoft.com/office/officeart/2005/8/layout/hierarchy4"/>
    <dgm:cxn modelId="{2AA81697-9AFA-420F-BDD1-81F99B3A9C70}" type="presParOf" srcId="{756596D0-22F9-4AB9-AB97-E9DC57F0E0C8}" destId="{E0FF2451-A20E-49B6-BB5E-E995B7FD8374}" srcOrd="1" destOrd="0" presId="urn:microsoft.com/office/officeart/2005/8/layout/hierarchy4"/>
    <dgm:cxn modelId="{51EB67DA-84C5-43D0-801C-277960F269B3}" type="presParOf" srcId="{3DBB0A78-CB4C-4B34-987D-494545C3DDCC}" destId="{67D1D631-F4CC-46B1-A614-BBECAEDCE301}" srcOrd="17" destOrd="0" presId="urn:microsoft.com/office/officeart/2005/8/layout/hierarchy4"/>
    <dgm:cxn modelId="{5C496C82-461B-4023-B99B-5CE22A8F1630}" type="presParOf" srcId="{3DBB0A78-CB4C-4B34-987D-494545C3DDCC}" destId="{5A1EEA72-566E-41B6-9D5B-039982772050}" srcOrd="18" destOrd="0" presId="urn:microsoft.com/office/officeart/2005/8/layout/hierarchy4"/>
    <dgm:cxn modelId="{CFAAB269-58E0-4D70-9D2E-C900914E7288}" type="presParOf" srcId="{5A1EEA72-566E-41B6-9D5B-039982772050}" destId="{9A6DF68C-C2D0-44B5-9A53-D6D9A270DCEA}" srcOrd="0" destOrd="0" presId="urn:microsoft.com/office/officeart/2005/8/layout/hierarchy4"/>
    <dgm:cxn modelId="{6BC42E32-B9AF-44D6-B94C-373037437A33}" type="presParOf" srcId="{5A1EEA72-566E-41B6-9D5B-039982772050}" destId="{5646CFE6-E02E-4D16-AF91-7369057FB2A1}" srcOrd="1" destOrd="0" presId="urn:microsoft.com/office/officeart/2005/8/layout/hierarchy4"/>
    <dgm:cxn modelId="{492B71DA-2BB5-476E-883F-E2AE6D535E6B}" type="presParOf" srcId="{3DBB0A78-CB4C-4B34-987D-494545C3DDCC}" destId="{F9E47CFA-D186-462C-A34C-96FD077D4F47}" srcOrd="19" destOrd="0" presId="urn:microsoft.com/office/officeart/2005/8/layout/hierarchy4"/>
    <dgm:cxn modelId="{70EAD91E-2487-4BBB-B845-6078326B68F5}" type="presParOf" srcId="{3DBB0A78-CB4C-4B34-987D-494545C3DDCC}" destId="{F74F86E6-C4EA-480C-BA71-722CC8E14867}" srcOrd="20" destOrd="0" presId="urn:microsoft.com/office/officeart/2005/8/layout/hierarchy4"/>
    <dgm:cxn modelId="{C2D8F228-22B0-42FB-A38A-8544D08CFD07}" type="presParOf" srcId="{F74F86E6-C4EA-480C-BA71-722CC8E14867}" destId="{E2646C80-9924-4CD4-80AB-829D7936D7BD}" srcOrd="0" destOrd="0" presId="urn:microsoft.com/office/officeart/2005/8/layout/hierarchy4"/>
    <dgm:cxn modelId="{D4567028-9224-4C2E-A05B-1E5017B5EEB0}" type="presParOf" srcId="{F74F86E6-C4EA-480C-BA71-722CC8E14867}" destId="{CA095B36-2899-4A65-8F57-D100D9641B46}" srcOrd="1" destOrd="0" presId="urn:microsoft.com/office/officeart/2005/8/layout/hierarchy4"/>
    <dgm:cxn modelId="{C38CFFC7-E8C6-4AD6-A4C2-72E1AD1C6308}" type="presParOf" srcId="{3DBB0A78-CB4C-4B34-987D-494545C3DDCC}" destId="{4B10F8DB-FA5F-4B69-BE41-3E6C8B5E69B6}" srcOrd="21" destOrd="0" presId="urn:microsoft.com/office/officeart/2005/8/layout/hierarchy4"/>
    <dgm:cxn modelId="{10FFDFE8-278F-4A38-80CD-4F654637F446}" type="presParOf" srcId="{3DBB0A78-CB4C-4B34-987D-494545C3DDCC}" destId="{276530F8-5FB7-4744-8A9E-CE43DCD49DD4}" srcOrd="22" destOrd="0" presId="urn:microsoft.com/office/officeart/2005/8/layout/hierarchy4"/>
    <dgm:cxn modelId="{C3B65174-1DD5-47CC-B1D3-034052618294}" type="presParOf" srcId="{276530F8-5FB7-4744-8A9E-CE43DCD49DD4}" destId="{CA23E1EC-83B3-4A9F-8FB5-C058CEB8A15D}" srcOrd="0" destOrd="0" presId="urn:microsoft.com/office/officeart/2005/8/layout/hierarchy4"/>
    <dgm:cxn modelId="{7C5E95B2-E2DE-40F3-93E1-876822119E4B}" type="presParOf" srcId="{276530F8-5FB7-4744-8A9E-CE43DCD49DD4}" destId="{2E961238-7724-45AA-B89E-17AC69C4074E}" srcOrd="1" destOrd="0" presId="urn:microsoft.com/office/officeart/2005/8/layout/hierarchy4"/>
    <dgm:cxn modelId="{D789BFF1-44CA-42E0-B1C9-6E44EBFB85D9}" type="presParOf" srcId="{3DBB0A78-CB4C-4B34-987D-494545C3DDCC}" destId="{58A80B81-CDFE-4580-9D63-7EF6B8969A0E}" srcOrd="23" destOrd="0" presId="urn:microsoft.com/office/officeart/2005/8/layout/hierarchy4"/>
    <dgm:cxn modelId="{ECDFDC6A-B62C-45D7-BEE0-CAEF9D4BA647}" type="presParOf" srcId="{3DBB0A78-CB4C-4B34-987D-494545C3DDCC}" destId="{45D26B58-DDB2-42A8-9E5F-4BFC69FB7B92}" srcOrd="24" destOrd="0" presId="urn:microsoft.com/office/officeart/2005/8/layout/hierarchy4"/>
    <dgm:cxn modelId="{341EF577-26F2-425F-A27C-A93ED7A6CD66}" type="presParOf" srcId="{45D26B58-DDB2-42A8-9E5F-4BFC69FB7B92}" destId="{608E4130-4302-4237-8244-D8DA48EC7C13}" srcOrd="0" destOrd="0" presId="urn:microsoft.com/office/officeart/2005/8/layout/hierarchy4"/>
    <dgm:cxn modelId="{4781F153-9242-4085-9EFD-CEFA96E366D1}" type="presParOf" srcId="{45D26B58-DDB2-42A8-9E5F-4BFC69FB7B92}" destId="{066571B8-4D4E-455D-AD15-0617D6B1DA7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118B-B278-4A5D-A0BC-EF41197C9FD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0419-8B9F-413E-9B02-1588D1B75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2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118B-B278-4A5D-A0BC-EF41197C9FD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0419-8B9F-413E-9B02-1588D1B75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56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118B-B278-4A5D-A0BC-EF41197C9FD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0419-8B9F-413E-9B02-1588D1B75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1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118B-B278-4A5D-A0BC-EF41197C9FD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0419-8B9F-413E-9B02-1588D1B75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2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118B-B278-4A5D-A0BC-EF41197C9FD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0419-8B9F-413E-9B02-1588D1B75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5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118B-B278-4A5D-A0BC-EF41197C9FD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0419-8B9F-413E-9B02-1588D1B75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118B-B278-4A5D-A0BC-EF41197C9FD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0419-8B9F-413E-9B02-1588D1B75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1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118B-B278-4A5D-A0BC-EF41197C9FD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0419-8B9F-413E-9B02-1588D1B75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82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118B-B278-4A5D-A0BC-EF41197C9FD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0419-8B9F-413E-9B02-1588D1B75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1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118B-B278-4A5D-A0BC-EF41197C9FD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0419-8B9F-413E-9B02-1588D1B75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63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118B-B278-4A5D-A0BC-EF41197C9FD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0419-8B9F-413E-9B02-1588D1B75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3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A118B-B278-4A5D-A0BC-EF41197C9FD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F0419-8B9F-413E-9B02-1588D1B75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5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3038" y="452013"/>
            <a:ext cx="6096000" cy="32070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Социальный проект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Проблемы досуга и занятости молодежи МБОУ СОШ № 19.</a:t>
            </a:r>
            <a:endParaRPr lang="ru-RU" sz="4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15951" y="3021947"/>
            <a:ext cx="372584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Руководители: 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Чернышев С.Ю.,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МБОУ СОШ № 19,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Новожилова Е.В.,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МБОУ СОШ № 19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Авторы: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Клинов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Ростислав -9 класс,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Бромберг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Александр - 8 класс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109" y="38247"/>
            <a:ext cx="10219140" cy="681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162" y="-72719"/>
            <a:ext cx="9234638" cy="6930719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</p:pic>
    </p:spTree>
    <p:extLst>
      <p:ext uri="{BB962C8B-B14F-4D97-AF65-F5344CB8AC3E}">
        <p14:creationId xmlns:p14="http://schemas.microsoft.com/office/powerpoint/2010/main" val="4585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10863934"/>
              </p:ext>
            </p:extLst>
          </p:nvPr>
        </p:nvGraphicFramePr>
        <p:xfrm>
          <a:off x="264844" y="329010"/>
          <a:ext cx="11776468" cy="6349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404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Учитель\Рабочий стол\моя воспитательная работа\наши фото\РДДТ\P1010820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224" y="0"/>
            <a:ext cx="11559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35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ПРОЕКТ\Новожиловой\VK_Saved_Photo_ 63589302899196048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4" y="198531"/>
            <a:ext cx="11476832" cy="6565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2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Учитель\Рабочий стол\моя воспитательная работа\наши фото\РДДТ\P1010837.JPG"/>
          <p:cNvPicPr/>
          <p:nvPr/>
        </p:nvPicPr>
        <p:blipFill rotWithShape="1">
          <a:blip r:embed="rId2" cstate="print"/>
          <a:srcRect t="13137"/>
          <a:stretch/>
        </p:blipFill>
        <p:spPr bwMode="auto">
          <a:xfrm>
            <a:off x="0" y="-121024"/>
            <a:ext cx="12192000" cy="697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74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:\ПРОЕКТ\Новожиловой\VK_Saved_Photo_ 6358930278345275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a108.mycdn.me/image?t=0&amp;bid=805791375700&amp;id=805791375700&amp;plc=WEB&amp;tkn=*7g7Bgv4zoHoFDN6qtD-Zazw3Md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1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a108.mycdn.me/image?t=3&amp;bid=802997608020&amp;id=802997608020&amp;plc=WEB&amp;tkn=*H9sSbCGKIzcw946C-cVtI1gbU0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4"/>
            <a:ext cx="11812307" cy="6816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2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a108.mycdn.me/image?t=3&amp;bid=803621786452&amp;id=803621786452&amp;plc=WEB&amp;tkn=*zWAbcWd89ElooCrDh2qWsKIcCU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4"/>
            <a:ext cx="12290612" cy="6816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68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Прямоугольник 4"/>
          <p:cNvSpPr/>
          <p:nvPr/>
        </p:nvSpPr>
        <p:spPr>
          <a:xfrm>
            <a:off x="163773" y="611883"/>
            <a:ext cx="11423176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работы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Выявить и обозначить основные актуальные проблемы досуга и занятости  молодежи села 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Бродово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 конкретную программу действий по решению данных проблем.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3.Установить тесные контакты с различными структурами (спортивные, образовательные, досуговые и культурные учреждения, средства массовой информации) и привлечь их к реализации проблем социальной адаптации молодежи.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a108.mycdn.me/image?t=3&amp;bid=805151052116&amp;id=805151052116&amp;plc=WEB&amp;tkn=*C1cnvo9JqfKn8DERHxazc1qsvR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9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a108.mycdn.me/image?t=3&amp;bid=805151045716&amp;id=805151045716&amp;plc=WEB&amp;tkn=*cQ71Rq-cPtQFkJiVwawYLL6VF9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07" y="-170180"/>
            <a:ext cx="12293507" cy="7028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1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a108.mycdn.me/image?t=3&amp;bid=805151045716&amp;id=805151045716&amp;plc=WEB&amp;tkn=*cQ71Rq-cPtQFkJiVwawYLL6VF9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07" y="-170180"/>
            <a:ext cx="12293507" cy="702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a108.mycdn.me/image?t=3&amp;bid=804096622164&amp;id=804096622164&amp;plc=WEB&amp;tkn=*xwyxFWMdhtAyuavs3oLa82ggGc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07" y="-170180"/>
            <a:ext cx="12293507" cy="7028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1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1"/>
            <a:ext cx="3524250" cy="46989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801906"/>
            <a:ext cx="3792071" cy="505609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93776" cy="299533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-2"/>
            <a:ext cx="5143500" cy="6858001"/>
          </a:xfrm>
        </p:spPr>
      </p:pic>
    </p:spTree>
    <p:extLst>
      <p:ext uri="{BB962C8B-B14F-4D97-AF65-F5344CB8AC3E}">
        <p14:creationId xmlns:p14="http://schemas.microsoft.com/office/powerpoint/2010/main" val="16858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Прямоугольник 2"/>
          <p:cNvSpPr/>
          <p:nvPr/>
        </p:nvSpPr>
        <p:spPr>
          <a:xfrm>
            <a:off x="0" y="113412"/>
            <a:ext cx="11259403" cy="684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будущее мы планируем: 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вовлекать новых ребят и педагогов в работу отряда,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расширять зону знакомства и взаимодействия с другими школами, 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использовать положительный опыт других школ района, 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продолжать воспитывать 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инциативу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активнось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толерантность у обучающихся школы,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продолжать 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крапивинские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традиции, в 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т.ч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больше читать и создавать свой флот,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и, конечно, получать большое удовольствие от походов на яхтах, построенных своими руками.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6035" y="632011"/>
            <a:ext cx="864344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</a:t>
            </a:r>
          </a:p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</a:t>
            </a:r>
          </a:p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внимание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91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773" y="222897"/>
            <a:ext cx="11491415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1.Формирование компетенции учащихся и взрослых, необходимых для успешной социальной адаптации.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2.Организация новых форм работы, интересных и действенных для современной молодежи.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3.Воспитание гражданственности, нравственности, патриотизма, толерантности.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4.Формирование навыков работы в команде, умения вести диалог с представителями различных социальных групп.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7935" y="862194"/>
            <a:ext cx="11696132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исследования: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Молодые люди, жители села 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Бродово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разного возраста. Организация досуга и возможная трудовая занятость молодых людей в селе.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исследования: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молодёжной организации «Алые паруса» в селе 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Бродово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Пригородного района Свердловской области.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5660" y="448262"/>
            <a:ext cx="11341289" cy="370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Гипотеза: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Молодежь может стать активным фактором в социальной жизни, при условии ее организованной включенности и разумной занятости.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Предложение новых форм деятельности по социальной адаптации молодежи.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674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281" y="595901"/>
            <a:ext cx="11477767" cy="525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Этапы работы: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Сбор информации (социологические исследования, анализ материалов СМИ, встречи с представителями различных властных, социальных, образовательных структур).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Формулирование основных проблем и темы проекта.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3.Разработка новых форм работы, интересных и действенных для социальной адаптации современной молодежи.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Реализация итогов работы (диалоги с заинтересованными лицами и структурами, собственные действия, информирование и привлечение заинтересованных лиц в решении проблем).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4494" r="11952" b="374"/>
          <a:stretch/>
        </p:blipFill>
        <p:spPr>
          <a:xfrm>
            <a:off x="3996648" y="0"/>
            <a:ext cx="4387064" cy="689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60" y="0"/>
            <a:ext cx="9092785" cy="6819589"/>
          </a:xfrm>
        </p:spPr>
      </p:pic>
    </p:spTree>
    <p:extLst>
      <p:ext uri="{BB962C8B-B14F-4D97-AF65-F5344CB8AC3E}">
        <p14:creationId xmlns:p14="http://schemas.microsoft.com/office/powerpoint/2010/main" val="28760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2700"/>
            <a:ext cx="102489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399</Words>
  <Application>Microsoft Office PowerPoint</Application>
  <PresentationFormat>Широкоэкранный</PresentationFormat>
  <Paragraphs>57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24</cp:revision>
  <dcterms:created xsi:type="dcterms:W3CDTF">2016-01-25T18:18:52Z</dcterms:created>
  <dcterms:modified xsi:type="dcterms:W3CDTF">2016-01-26T18:44:19Z</dcterms:modified>
</cp:coreProperties>
</file>